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0160000" cy="7620000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B2747-EB10-4F8F-929F-00A81A7438F4}" type="datetimeFigureOut">
              <a:rPr lang="en-US" smtClean="0"/>
              <a:t>12/9/2014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5196F-CACD-46C7-A57F-8D6746981A4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B2747-EB10-4F8F-929F-00A81A7438F4}" type="datetimeFigureOut">
              <a:rPr lang="en-US" smtClean="0"/>
              <a:t>12/9/2014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5196F-CACD-46C7-A57F-8D6746981A4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B2747-EB10-4F8F-929F-00A81A7438F4}" type="datetimeFigureOut">
              <a:rPr lang="en-US" smtClean="0"/>
              <a:t>12/9/2014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5196F-CACD-46C7-A57F-8D6746981A4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B2747-EB10-4F8F-929F-00A81A7438F4}" type="datetimeFigureOut">
              <a:rPr lang="en-US" smtClean="0"/>
              <a:t>12/9/2014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5196F-CACD-46C7-A57F-8D6746981A4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B2747-EB10-4F8F-929F-00A81A7438F4}" type="datetimeFigureOut">
              <a:rPr lang="en-US" smtClean="0"/>
              <a:t>12/9/2014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5196F-CACD-46C7-A57F-8D6746981A4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B2747-EB10-4F8F-929F-00A81A7438F4}" type="datetimeFigureOut">
              <a:rPr lang="en-US" smtClean="0"/>
              <a:t>12/9/2014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5196F-CACD-46C7-A57F-8D6746981A4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B2747-EB10-4F8F-929F-00A81A7438F4}" type="datetimeFigureOut">
              <a:rPr lang="en-US" smtClean="0"/>
              <a:t>12/9/2014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5196F-CACD-46C7-A57F-8D6746981A4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B2747-EB10-4F8F-929F-00A81A7438F4}" type="datetimeFigureOut">
              <a:rPr lang="en-US" smtClean="0"/>
              <a:t>12/9/2014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5196F-CACD-46C7-A57F-8D6746981A4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B2747-EB10-4F8F-929F-00A81A7438F4}" type="datetimeFigureOut">
              <a:rPr lang="en-US" smtClean="0"/>
              <a:t>12/9/2014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5196F-CACD-46C7-A57F-8D6746981A4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B2747-EB10-4F8F-929F-00A81A7438F4}" type="datetimeFigureOut">
              <a:rPr lang="en-US" smtClean="0"/>
              <a:t>12/9/2014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5196F-CACD-46C7-A57F-8D6746981A4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B2747-EB10-4F8F-929F-00A81A7438F4}" type="datetimeFigureOut">
              <a:rPr lang="en-US" smtClean="0"/>
              <a:t>12/9/2014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5196F-CACD-46C7-A57F-8D6746981A4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CB2747-EB10-4F8F-929F-00A81A7438F4}" type="datetimeFigureOut">
              <a:rPr lang="en-US" smtClean="0"/>
              <a:t>12/9/2014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15196F-CACD-46C7-A57F-8D6746981A4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2356695" y="1045374"/>
            <a:ext cx="4532233" cy="2107032"/>
            <a:chOff x="2356695" y="1045374"/>
            <a:chExt cx="4532233" cy="2107032"/>
          </a:xfrm>
        </p:grpSpPr>
        <p:grpSp>
          <p:nvGrpSpPr>
            <p:cNvPr id="14" name="Group 13"/>
            <p:cNvGrpSpPr/>
            <p:nvPr/>
          </p:nvGrpSpPr>
          <p:grpSpPr>
            <a:xfrm>
              <a:off x="2572670" y="1045374"/>
              <a:ext cx="4295201" cy="808453"/>
              <a:chOff x="2572670" y="1045374"/>
              <a:chExt cx="4295201" cy="808453"/>
            </a:xfrm>
          </p:grpSpPr>
          <p:sp>
            <p:nvSpPr>
              <p:cNvPr id="2" name="Freeform 1"/>
              <p:cNvSpPr/>
              <p:nvPr/>
            </p:nvSpPr>
            <p:spPr>
              <a:xfrm>
                <a:off x="2856513" y="1059035"/>
                <a:ext cx="42114" cy="779110"/>
              </a:xfrm>
              <a:custGeom>
                <a:avLst/>
                <a:gdLst/>
                <a:ahLst/>
                <a:cxnLst/>
                <a:rect l="0" t="0" r="0" b="0"/>
                <a:pathLst>
                  <a:path w="42114" h="779110">
                    <a:moveTo>
                      <a:pt x="42113" y="0"/>
                    </a:moveTo>
                    <a:lnTo>
                      <a:pt x="30935" y="11178"/>
                    </a:lnTo>
                    <a:lnTo>
                      <a:pt x="25447" y="29145"/>
                    </a:lnTo>
                    <a:lnTo>
                      <a:pt x="15569" y="88586"/>
                    </a:lnTo>
                    <a:lnTo>
                      <a:pt x="18911" y="145830"/>
                    </a:lnTo>
                    <a:lnTo>
                      <a:pt x="20633" y="208874"/>
                    </a:lnTo>
                    <a:lnTo>
                      <a:pt x="20973" y="266387"/>
                    </a:lnTo>
                    <a:lnTo>
                      <a:pt x="21032" y="314326"/>
                    </a:lnTo>
                    <a:lnTo>
                      <a:pt x="21052" y="376861"/>
                    </a:lnTo>
                    <a:lnTo>
                      <a:pt x="21055" y="432977"/>
                    </a:lnTo>
                    <a:lnTo>
                      <a:pt x="21056" y="485998"/>
                    </a:lnTo>
                    <a:lnTo>
                      <a:pt x="21056" y="533034"/>
                    </a:lnTo>
                    <a:lnTo>
                      <a:pt x="21057" y="582325"/>
                    </a:lnTo>
                    <a:lnTo>
                      <a:pt x="21057" y="641495"/>
                    </a:lnTo>
                    <a:lnTo>
                      <a:pt x="15467" y="692654"/>
                    </a:lnTo>
                    <a:lnTo>
                      <a:pt x="8059" y="752444"/>
                    </a:lnTo>
                    <a:lnTo>
                      <a:pt x="0" y="779109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" name="Freeform 2"/>
              <p:cNvSpPr/>
              <p:nvPr/>
            </p:nvSpPr>
            <p:spPr>
              <a:xfrm>
                <a:off x="2572670" y="1174848"/>
                <a:ext cx="304901" cy="474640"/>
              </a:xfrm>
              <a:custGeom>
                <a:avLst/>
                <a:gdLst/>
                <a:ahLst/>
                <a:cxnLst/>
                <a:rect l="0" t="0" r="0" b="0"/>
                <a:pathLst>
                  <a:path w="304901" h="474640">
                    <a:moveTo>
                      <a:pt x="304900" y="305327"/>
                    </a:moveTo>
                    <a:lnTo>
                      <a:pt x="273617" y="314902"/>
                    </a:lnTo>
                    <a:lnTo>
                      <a:pt x="212384" y="359888"/>
                    </a:lnTo>
                    <a:lnTo>
                      <a:pt x="152207" y="410864"/>
                    </a:lnTo>
                    <a:lnTo>
                      <a:pt x="91899" y="443502"/>
                    </a:lnTo>
                    <a:lnTo>
                      <a:pt x="32225" y="473954"/>
                    </a:lnTo>
                    <a:lnTo>
                      <a:pt x="10576" y="474639"/>
                    </a:lnTo>
                    <a:lnTo>
                      <a:pt x="4568" y="469674"/>
                    </a:lnTo>
                    <a:lnTo>
                      <a:pt x="1733" y="461685"/>
                    </a:lnTo>
                    <a:lnTo>
                      <a:pt x="0" y="404063"/>
                    </a:lnTo>
                    <a:lnTo>
                      <a:pt x="5289" y="351090"/>
                    </a:lnTo>
                    <a:lnTo>
                      <a:pt x="17556" y="297599"/>
                    </a:lnTo>
                    <a:lnTo>
                      <a:pt x="34726" y="236935"/>
                    </a:lnTo>
                    <a:lnTo>
                      <a:pt x="63189" y="176091"/>
                    </a:lnTo>
                    <a:lnTo>
                      <a:pt x="85622" y="121611"/>
                    </a:lnTo>
                    <a:lnTo>
                      <a:pt x="106648" y="60807"/>
                    </a:lnTo>
                    <a:lnTo>
                      <a:pt x="125915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" name="Freeform 3"/>
              <p:cNvSpPr/>
              <p:nvPr/>
            </p:nvSpPr>
            <p:spPr>
              <a:xfrm>
                <a:off x="3056554" y="1806558"/>
                <a:ext cx="10529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0530">
                    <a:moveTo>
                      <a:pt x="10528" y="0"/>
                    </a:moveTo>
                    <a:lnTo>
                      <a:pt x="0" y="10529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Freeform 4"/>
              <p:cNvSpPr/>
              <p:nvPr/>
            </p:nvSpPr>
            <p:spPr>
              <a:xfrm>
                <a:off x="3326786" y="1111677"/>
                <a:ext cx="326617" cy="742150"/>
              </a:xfrm>
              <a:custGeom>
                <a:avLst/>
                <a:gdLst/>
                <a:ahLst/>
                <a:cxnLst/>
                <a:rect l="0" t="0" r="0" b="0"/>
                <a:pathLst>
                  <a:path w="326617" h="742150">
                    <a:moveTo>
                      <a:pt x="224607" y="0"/>
                    </a:moveTo>
                    <a:lnTo>
                      <a:pt x="166044" y="60677"/>
                    </a:lnTo>
                    <a:lnTo>
                      <a:pt x="117339" y="122648"/>
                    </a:lnTo>
                    <a:lnTo>
                      <a:pt x="86204" y="178498"/>
                    </a:lnTo>
                    <a:lnTo>
                      <a:pt x="60845" y="231563"/>
                    </a:lnTo>
                    <a:lnTo>
                      <a:pt x="42269" y="284261"/>
                    </a:lnTo>
                    <a:lnTo>
                      <a:pt x="24586" y="345244"/>
                    </a:lnTo>
                    <a:lnTo>
                      <a:pt x="10532" y="394710"/>
                    </a:lnTo>
                    <a:lnTo>
                      <a:pt x="0" y="452434"/>
                    </a:lnTo>
                    <a:lnTo>
                      <a:pt x="649" y="515810"/>
                    </a:lnTo>
                    <a:lnTo>
                      <a:pt x="8251" y="573453"/>
                    </a:lnTo>
                    <a:lnTo>
                      <a:pt x="22470" y="629691"/>
                    </a:lnTo>
                    <a:lnTo>
                      <a:pt x="49715" y="684647"/>
                    </a:lnTo>
                    <a:lnTo>
                      <a:pt x="69668" y="710220"/>
                    </a:lnTo>
                    <a:lnTo>
                      <a:pt x="94134" y="729385"/>
                    </a:lnTo>
                    <a:lnTo>
                      <a:pt x="120606" y="739462"/>
                    </a:lnTo>
                    <a:lnTo>
                      <a:pt x="134216" y="742149"/>
                    </a:lnTo>
                    <a:lnTo>
                      <a:pt x="158697" y="738896"/>
                    </a:lnTo>
                    <a:lnTo>
                      <a:pt x="189090" y="723910"/>
                    </a:lnTo>
                    <a:lnTo>
                      <a:pt x="247514" y="671595"/>
                    </a:lnTo>
                    <a:lnTo>
                      <a:pt x="292311" y="612555"/>
                    </a:lnTo>
                    <a:lnTo>
                      <a:pt x="315064" y="557091"/>
                    </a:lnTo>
                    <a:lnTo>
                      <a:pt x="326616" y="504493"/>
                    </a:lnTo>
                    <a:lnTo>
                      <a:pt x="326097" y="479243"/>
                    </a:lnTo>
                    <a:lnTo>
                      <a:pt x="306699" y="440850"/>
                    </a:lnTo>
                    <a:lnTo>
                      <a:pt x="292678" y="422881"/>
                    </a:lnTo>
                    <a:lnTo>
                      <a:pt x="274748" y="410995"/>
                    </a:lnTo>
                    <a:lnTo>
                      <a:pt x="239334" y="403317"/>
                    </a:lnTo>
                    <a:lnTo>
                      <a:pt x="204794" y="406631"/>
                    </a:lnTo>
                    <a:lnTo>
                      <a:pt x="142738" y="429874"/>
                    </a:lnTo>
                    <a:lnTo>
                      <a:pt x="112612" y="444785"/>
                    </a:lnTo>
                    <a:lnTo>
                      <a:pt x="60900" y="486039"/>
                    </a:lnTo>
                    <a:lnTo>
                      <a:pt x="24566" y="536954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Freeform 5"/>
              <p:cNvSpPr/>
              <p:nvPr/>
            </p:nvSpPr>
            <p:spPr>
              <a:xfrm>
                <a:off x="3983062" y="1432472"/>
                <a:ext cx="136871" cy="16118"/>
              </a:xfrm>
              <a:custGeom>
                <a:avLst/>
                <a:gdLst/>
                <a:ahLst/>
                <a:cxnLst/>
                <a:rect l="0" t="0" r="0" b="0"/>
                <a:pathLst>
                  <a:path w="136871" h="16118">
                    <a:moveTo>
                      <a:pt x="136870" y="5589"/>
                    </a:moveTo>
                    <a:lnTo>
                      <a:pt x="120103" y="0"/>
                    </a:lnTo>
                    <a:lnTo>
                      <a:pt x="102512" y="375"/>
                    </a:lnTo>
                    <a:lnTo>
                      <a:pt x="51445" y="10148"/>
                    </a:lnTo>
                    <a:lnTo>
                      <a:pt x="0" y="16117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4425934" y="1045374"/>
                <a:ext cx="283595" cy="725979"/>
              </a:xfrm>
              <a:custGeom>
                <a:avLst/>
                <a:gdLst/>
                <a:ahLst/>
                <a:cxnLst/>
                <a:rect l="0" t="0" r="0" b="0"/>
                <a:pathLst>
                  <a:path w="283595" h="725979">
                    <a:moveTo>
                      <a:pt x="273066" y="161060"/>
                    </a:moveTo>
                    <a:lnTo>
                      <a:pt x="273066" y="102443"/>
                    </a:lnTo>
                    <a:lnTo>
                      <a:pt x="266826" y="81975"/>
                    </a:lnTo>
                    <a:lnTo>
                      <a:pt x="235979" y="35179"/>
                    </a:lnTo>
                    <a:lnTo>
                      <a:pt x="208265" y="12498"/>
                    </a:lnTo>
                    <a:lnTo>
                      <a:pt x="188113" y="2225"/>
                    </a:lnTo>
                    <a:lnTo>
                      <a:pt x="164339" y="0"/>
                    </a:lnTo>
                    <a:lnTo>
                      <a:pt x="139345" y="4080"/>
                    </a:lnTo>
                    <a:lnTo>
                      <a:pt x="116538" y="13692"/>
                    </a:lnTo>
                    <a:lnTo>
                      <a:pt x="83967" y="43436"/>
                    </a:lnTo>
                    <a:lnTo>
                      <a:pt x="49926" y="103814"/>
                    </a:lnTo>
                    <a:lnTo>
                      <a:pt x="23791" y="165826"/>
                    </a:lnTo>
                    <a:lnTo>
                      <a:pt x="10863" y="213945"/>
                    </a:lnTo>
                    <a:lnTo>
                      <a:pt x="4453" y="257094"/>
                    </a:lnTo>
                    <a:lnTo>
                      <a:pt x="1604" y="303567"/>
                    </a:lnTo>
                    <a:lnTo>
                      <a:pt x="0" y="359002"/>
                    </a:lnTo>
                    <a:lnTo>
                      <a:pt x="5114" y="421831"/>
                    </a:lnTo>
                    <a:lnTo>
                      <a:pt x="10866" y="468421"/>
                    </a:lnTo>
                    <a:lnTo>
                      <a:pt x="17323" y="515254"/>
                    </a:lnTo>
                    <a:lnTo>
                      <a:pt x="27534" y="577572"/>
                    </a:lnTo>
                    <a:lnTo>
                      <a:pt x="44585" y="638087"/>
                    </a:lnTo>
                    <a:lnTo>
                      <a:pt x="58045" y="669040"/>
                    </a:lnTo>
                    <a:lnTo>
                      <a:pt x="75725" y="694495"/>
                    </a:lnTo>
                    <a:lnTo>
                      <a:pt x="95282" y="711268"/>
                    </a:lnTo>
                    <a:lnTo>
                      <a:pt x="116842" y="721451"/>
                    </a:lnTo>
                    <a:lnTo>
                      <a:pt x="142022" y="725978"/>
                    </a:lnTo>
                    <a:lnTo>
                      <a:pt x="165691" y="721750"/>
                    </a:lnTo>
                    <a:lnTo>
                      <a:pt x="186739" y="710903"/>
                    </a:lnTo>
                    <a:lnTo>
                      <a:pt x="232293" y="659763"/>
                    </a:lnTo>
                    <a:lnTo>
                      <a:pt x="263985" y="598552"/>
                    </a:lnTo>
                    <a:lnTo>
                      <a:pt x="283594" y="57167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Freeform 7"/>
              <p:cNvSpPr/>
              <p:nvPr/>
            </p:nvSpPr>
            <p:spPr>
              <a:xfrm>
                <a:off x="4814813" y="1080092"/>
                <a:ext cx="218506" cy="663296"/>
              </a:xfrm>
              <a:custGeom>
                <a:avLst/>
                <a:gdLst/>
                <a:ahLst/>
                <a:cxnLst/>
                <a:rect l="0" t="0" r="0" b="0"/>
                <a:pathLst>
                  <a:path w="218506" h="663296">
                    <a:moveTo>
                      <a:pt x="0" y="0"/>
                    </a:moveTo>
                    <a:lnTo>
                      <a:pt x="0" y="48931"/>
                    </a:lnTo>
                    <a:lnTo>
                      <a:pt x="0" y="108061"/>
                    </a:lnTo>
                    <a:lnTo>
                      <a:pt x="8334" y="170555"/>
                    </a:lnTo>
                    <a:lnTo>
                      <a:pt x="15684" y="225022"/>
                    </a:lnTo>
                    <a:lnTo>
                      <a:pt x="21166" y="288077"/>
                    </a:lnTo>
                    <a:lnTo>
                      <a:pt x="29181" y="346806"/>
                    </a:lnTo>
                    <a:lnTo>
                      <a:pt x="31110" y="403467"/>
                    </a:lnTo>
                    <a:lnTo>
                      <a:pt x="32662" y="459720"/>
                    </a:lnTo>
                    <a:lnTo>
                      <a:pt x="39900" y="515891"/>
                    </a:lnTo>
                    <a:lnTo>
                      <a:pt x="41458" y="564248"/>
                    </a:lnTo>
                    <a:lnTo>
                      <a:pt x="38800" y="616790"/>
                    </a:lnTo>
                    <a:lnTo>
                      <a:pt x="34792" y="636777"/>
                    </a:lnTo>
                    <a:lnTo>
                      <a:pt x="33723" y="633918"/>
                    </a:lnTo>
                    <a:lnTo>
                      <a:pt x="31867" y="570520"/>
                    </a:lnTo>
                    <a:lnTo>
                      <a:pt x="32839" y="514533"/>
                    </a:lnTo>
                    <a:lnTo>
                      <a:pt x="40016" y="461550"/>
                    </a:lnTo>
                    <a:lnTo>
                      <a:pt x="52922" y="404252"/>
                    </a:lnTo>
                    <a:lnTo>
                      <a:pt x="56338" y="392334"/>
                    </a:lnTo>
                    <a:lnTo>
                      <a:pt x="62125" y="383219"/>
                    </a:lnTo>
                    <a:lnTo>
                      <a:pt x="77914" y="369971"/>
                    </a:lnTo>
                    <a:lnTo>
                      <a:pt x="87038" y="367140"/>
                    </a:lnTo>
                    <a:lnTo>
                      <a:pt x="106534" y="367114"/>
                    </a:lnTo>
                    <a:lnTo>
                      <a:pt x="123778" y="377241"/>
                    </a:lnTo>
                    <a:lnTo>
                      <a:pt x="161099" y="417395"/>
                    </a:lnTo>
                    <a:lnTo>
                      <a:pt x="186327" y="476509"/>
                    </a:lnTo>
                    <a:lnTo>
                      <a:pt x="202922" y="533333"/>
                    </a:lnTo>
                    <a:lnTo>
                      <a:pt x="216295" y="593993"/>
                    </a:lnTo>
                    <a:lnTo>
                      <a:pt x="218505" y="634442"/>
                    </a:lnTo>
                    <a:lnTo>
                      <a:pt x="210570" y="663295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5103072" y="1427532"/>
                <a:ext cx="179243" cy="330481"/>
              </a:xfrm>
              <a:custGeom>
                <a:avLst/>
                <a:gdLst/>
                <a:ahLst/>
                <a:cxnLst/>
                <a:rect l="0" t="0" r="0" b="0"/>
                <a:pathLst>
                  <a:path w="179243" h="330481">
                    <a:moveTo>
                      <a:pt x="90767" y="0"/>
                    </a:moveTo>
                    <a:lnTo>
                      <a:pt x="73999" y="5590"/>
                    </a:lnTo>
                    <a:lnTo>
                      <a:pt x="67890" y="11915"/>
                    </a:lnTo>
                    <a:lnTo>
                      <a:pt x="40239" y="68712"/>
                    </a:lnTo>
                    <a:lnTo>
                      <a:pt x="14452" y="124404"/>
                    </a:lnTo>
                    <a:lnTo>
                      <a:pt x="0" y="187397"/>
                    </a:lnTo>
                    <a:lnTo>
                      <a:pt x="312" y="231000"/>
                    </a:lnTo>
                    <a:lnTo>
                      <a:pt x="6111" y="258255"/>
                    </a:lnTo>
                    <a:lnTo>
                      <a:pt x="35483" y="315202"/>
                    </a:lnTo>
                    <a:lnTo>
                      <a:pt x="45722" y="322439"/>
                    </a:lnTo>
                    <a:lnTo>
                      <a:pt x="72697" y="330480"/>
                    </a:lnTo>
                    <a:lnTo>
                      <a:pt x="94824" y="327814"/>
                    </a:lnTo>
                    <a:lnTo>
                      <a:pt x="112457" y="317661"/>
                    </a:lnTo>
                    <a:lnTo>
                      <a:pt x="150050" y="272592"/>
                    </a:lnTo>
                    <a:lnTo>
                      <a:pt x="174021" y="209495"/>
                    </a:lnTo>
                    <a:lnTo>
                      <a:pt x="179242" y="182016"/>
                    </a:lnTo>
                    <a:lnTo>
                      <a:pt x="173061" y="126248"/>
                    </a:lnTo>
                    <a:lnTo>
                      <a:pt x="154986" y="70172"/>
                    </a:lnTo>
                    <a:lnTo>
                      <a:pt x="135661" y="39249"/>
                    </a:lnTo>
                    <a:lnTo>
                      <a:pt x="101295" y="10529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5343726" y="1469646"/>
                <a:ext cx="190555" cy="291857"/>
              </a:xfrm>
              <a:custGeom>
                <a:avLst/>
                <a:gdLst/>
                <a:ahLst/>
                <a:cxnLst/>
                <a:rect l="0" t="0" r="0" b="0"/>
                <a:pathLst>
                  <a:path w="190555" h="291857">
                    <a:moveTo>
                      <a:pt x="81740" y="10529"/>
                    </a:moveTo>
                    <a:lnTo>
                      <a:pt x="57693" y="28509"/>
                    </a:lnTo>
                    <a:lnTo>
                      <a:pt x="37440" y="54851"/>
                    </a:lnTo>
                    <a:lnTo>
                      <a:pt x="10107" y="111165"/>
                    </a:lnTo>
                    <a:lnTo>
                      <a:pt x="0" y="172651"/>
                    </a:lnTo>
                    <a:lnTo>
                      <a:pt x="1123" y="227950"/>
                    </a:lnTo>
                    <a:lnTo>
                      <a:pt x="7306" y="249880"/>
                    </a:lnTo>
                    <a:lnTo>
                      <a:pt x="17853" y="267426"/>
                    </a:lnTo>
                    <a:lnTo>
                      <a:pt x="33458" y="279903"/>
                    </a:lnTo>
                    <a:lnTo>
                      <a:pt x="53263" y="288178"/>
                    </a:lnTo>
                    <a:lnTo>
                      <a:pt x="77662" y="291856"/>
                    </a:lnTo>
                    <a:lnTo>
                      <a:pt x="100985" y="287251"/>
                    </a:lnTo>
                    <a:lnTo>
                      <a:pt x="130726" y="271505"/>
                    </a:lnTo>
                    <a:lnTo>
                      <a:pt x="145625" y="257540"/>
                    </a:lnTo>
                    <a:lnTo>
                      <a:pt x="174236" y="198645"/>
                    </a:lnTo>
                    <a:lnTo>
                      <a:pt x="188825" y="160633"/>
                    </a:lnTo>
                    <a:lnTo>
                      <a:pt x="190554" y="134954"/>
                    </a:lnTo>
                    <a:lnTo>
                      <a:pt x="187722" y="80340"/>
                    </a:lnTo>
                    <a:lnTo>
                      <a:pt x="176053" y="44082"/>
                    </a:lnTo>
                    <a:lnTo>
                      <a:pt x="157778" y="16701"/>
                    </a:lnTo>
                    <a:lnTo>
                      <a:pt x="141271" y="7423"/>
                    </a:lnTo>
                    <a:lnTo>
                      <a:pt x="113326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5622404" y="1455205"/>
                <a:ext cx="216925" cy="321146"/>
              </a:xfrm>
              <a:custGeom>
                <a:avLst/>
                <a:gdLst/>
                <a:ahLst/>
                <a:cxnLst/>
                <a:rect l="0" t="0" r="0" b="0"/>
                <a:pathLst>
                  <a:path w="216925" h="321146">
                    <a:moveTo>
                      <a:pt x="139974" y="24970"/>
                    </a:moveTo>
                    <a:lnTo>
                      <a:pt x="121993" y="9329"/>
                    </a:lnTo>
                    <a:lnTo>
                      <a:pt x="105076" y="1250"/>
                    </a:lnTo>
                    <a:lnTo>
                      <a:pt x="85859" y="0"/>
                    </a:lnTo>
                    <a:lnTo>
                      <a:pt x="44926" y="8729"/>
                    </a:lnTo>
                    <a:lnTo>
                      <a:pt x="19134" y="23927"/>
                    </a:lnTo>
                    <a:lnTo>
                      <a:pt x="7108" y="39714"/>
                    </a:lnTo>
                    <a:lnTo>
                      <a:pt x="2264" y="48837"/>
                    </a:lnTo>
                    <a:lnTo>
                      <a:pt x="0" y="68333"/>
                    </a:lnTo>
                    <a:lnTo>
                      <a:pt x="4064" y="87526"/>
                    </a:lnTo>
                    <a:lnTo>
                      <a:pt x="13669" y="103855"/>
                    </a:lnTo>
                    <a:lnTo>
                      <a:pt x="28856" y="115792"/>
                    </a:lnTo>
                    <a:lnTo>
                      <a:pt x="79761" y="136756"/>
                    </a:lnTo>
                    <a:lnTo>
                      <a:pt x="135705" y="151209"/>
                    </a:lnTo>
                    <a:lnTo>
                      <a:pt x="157964" y="159455"/>
                    </a:lnTo>
                    <a:lnTo>
                      <a:pt x="198769" y="190526"/>
                    </a:lnTo>
                    <a:lnTo>
                      <a:pt x="214846" y="216743"/>
                    </a:lnTo>
                    <a:lnTo>
                      <a:pt x="216924" y="236544"/>
                    </a:lnTo>
                    <a:lnTo>
                      <a:pt x="212778" y="257043"/>
                    </a:lnTo>
                    <a:lnTo>
                      <a:pt x="203137" y="277852"/>
                    </a:lnTo>
                    <a:lnTo>
                      <a:pt x="184814" y="295679"/>
                    </a:lnTo>
                    <a:lnTo>
                      <a:pt x="140512" y="320599"/>
                    </a:lnTo>
                    <a:lnTo>
                      <a:pt x="84665" y="321145"/>
                    </a:lnTo>
                    <a:lnTo>
                      <a:pt x="45217" y="31976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5892917" y="1448664"/>
                <a:ext cx="185317" cy="290335"/>
              </a:xfrm>
              <a:custGeom>
                <a:avLst/>
                <a:gdLst/>
                <a:ahLst/>
                <a:cxnLst/>
                <a:rect l="0" t="0" r="0" b="0"/>
                <a:pathLst>
                  <a:path w="185317" h="290335">
                    <a:moveTo>
                      <a:pt x="27389" y="157853"/>
                    </a:moveTo>
                    <a:lnTo>
                      <a:pt x="45370" y="142212"/>
                    </a:lnTo>
                    <a:lnTo>
                      <a:pt x="103720" y="107517"/>
                    </a:lnTo>
                    <a:lnTo>
                      <a:pt x="130334" y="92246"/>
                    </a:lnTo>
                    <a:lnTo>
                      <a:pt x="160287" y="66125"/>
                    </a:lnTo>
                    <a:lnTo>
                      <a:pt x="168343" y="46115"/>
                    </a:lnTo>
                    <a:lnTo>
                      <a:pt x="170491" y="34228"/>
                    </a:lnTo>
                    <a:lnTo>
                      <a:pt x="167244" y="23964"/>
                    </a:lnTo>
                    <a:lnTo>
                      <a:pt x="151158" y="6320"/>
                    </a:lnTo>
                    <a:lnTo>
                      <a:pt x="140317" y="1849"/>
                    </a:lnTo>
                    <a:lnTo>
                      <a:pt x="115794" y="0"/>
                    </a:lnTo>
                    <a:lnTo>
                      <a:pt x="75679" y="5537"/>
                    </a:lnTo>
                    <a:lnTo>
                      <a:pt x="54311" y="17627"/>
                    </a:lnTo>
                    <a:lnTo>
                      <a:pt x="37014" y="35869"/>
                    </a:lnTo>
                    <a:lnTo>
                      <a:pt x="9966" y="85708"/>
                    </a:lnTo>
                    <a:lnTo>
                      <a:pt x="0" y="126728"/>
                    </a:lnTo>
                    <a:lnTo>
                      <a:pt x="166" y="168518"/>
                    </a:lnTo>
                    <a:lnTo>
                      <a:pt x="5931" y="195348"/>
                    </a:lnTo>
                    <a:lnTo>
                      <a:pt x="35279" y="252001"/>
                    </a:lnTo>
                    <a:lnTo>
                      <a:pt x="66902" y="278425"/>
                    </a:lnTo>
                    <a:lnTo>
                      <a:pt x="92523" y="287480"/>
                    </a:lnTo>
                    <a:lnTo>
                      <a:pt x="118338" y="290334"/>
                    </a:lnTo>
                    <a:lnTo>
                      <a:pt x="141511" y="287703"/>
                    </a:lnTo>
                    <a:lnTo>
                      <a:pt x="160388" y="279515"/>
                    </a:lnTo>
                    <a:lnTo>
                      <a:pt x="185316" y="26313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Freeform 12"/>
              <p:cNvSpPr/>
              <p:nvPr/>
            </p:nvSpPr>
            <p:spPr>
              <a:xfrm>
                <a:off x="6546874" y="1456730"/>
                <a:ext cx="320997" cy="290857"/>
              </a:xfrm>
              <a:custGeom>
                <a:avLst/>
                <a:gdLst/>
                <a:ahLst/>
                <a:cxnLst/>
                <a:rect l="0" t="0" r="0" b="0"/>
                <a:pathLst>
                  <a:path w="320997" h="290857">
                    <a:moveTo>
                      <a:pt x="184126" y="149787"/>
                    </a:moveTo>
                    <a:lnTo>
                      <a:pt x="190192" y="116165"/>
                    </a:lnTo>
                    <a:lnTo>
                      <a:pt x="179567" y="56380"/>
                    </a:lnTo>
                    <a:lnTo>
                      <a:pt x="164187" y="23845"/>
                    </a:lnTo>
                    <a:lnTo>
                      <a:pt x="148359" y="8804"/>
                    </a:lnTo>
                    <a:lnTo>
                      <a:pt x="139224" y="3156"/>
                    </a:lnTo>
                    <a:lnTo>
                      <a:pt x="116596" y="0"/>
                    </a:lnTo>
                    <a:lnTo>
                      <a:pt x="104011" y="796"/>
                    </a:lnTo>
                    <a:lnTo>
                      <a:pt x="83789" y="11039"/>
                    </a:lnTo>
                    <a:lnTo>
                      <a:pt x="37162" y="57339"/>
                    </a:lnTo>
                    <a:lnTo>
                      <a:pt x="15669" y="95359"/>
                    </a:lnTo>
                    <a:lnTo>
                      <a:pt x="4102" y="153247"/>
                    </a:lnTo>
                    <a:lnTo>
                      <a:pt x="0" y="184080"/>
                    </a:lnTo>
                    <a:lnTo>
                      <a:pt x="2077" y="209482"/>
                    </a:lnTo>
                    <a:lnTo>
                      <a:pt x="21348" y="254385"/>
                    </a:lnTo>
                    <a:lnTo>
                      <a:pt x="34181" y="275824"/>
                    </a:lnTo>
                    <a:lnTo>
                      <a:pt x="43219" y="282944"/>
                    </a:lnTo>
                    <a:lnTo>
                      <a:pt x="65739" y="290856"/>
                    </a:lnTo>
                    <a:lnTo>
                      <a:pt x="75955" y="290626"/>
                    </a:lnTo>
                    <a:lnTo>
                      <a:pt x="93547" y="284132"/>
                    </a:lnTo>
                    <a:lnTo>
                      <a:pt x="116603" y="261732"/>
                    </a:lnTo>
                    <a:lnTo>
                      <a:pt x="144185" y="221552"/>
                    </a:lnTo>
                    <a:lnTo>
                      <a:pt x="162111" y="169768"/>
                    </a:lnTo>
                    <a:lnTo>
                      <a:pt x="171329" y="114479"/>
                    </a:lnTo>
                    <a:lnTo>
                      <a:pt x="173255" y="111041"/>
                    </a:lnTo>
                    <a:lnTo>
                      <a:pt x="175709" y="114597"/>
                    </a:lnTo>
                    <a:lnTo>
                      <a:pt x="192593" y="168463"/>
                    </a:lnTo>
                    <a:lnTo>
                      <a:pt x="216691" y="209368"/>
                    </a:lnTo>
                    <a:lnTo>
                      <a:pt x="243981" y="240324"/>
                    </a:lnTo>
                    <a:lnTo>
                      <a:pt x="295575" y="264582"/>
                    </a:lnTo>
                    <a:lnTo>
                      <a:pt x="320996" y="276129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/>
            <p:cNvGrpSpPr/>
            <p:nvPr/>
          </p:nvGrpSpPr>
          <p:grpSpPr>
            <a:xfrm>
              <a:off x="2356695" y="2044661"/>
              <a:ext cx="4532233" cy="1107745"/>
              <a:chOff x="2356695" y="2044661"/>
              <a:chExt cx="4532233" cy="1107745"/>
            </a:xfrm>
          </p:grpSpPr>
          <p:sp>
            <p:nvSpPr>
              <p:cNvPr id="15" name="Freeform 14"/>
              <p:cNvSpPr/>
              <p:nvPr/>
            </p:nvSpPr>
            <p:spPr>
              <a:xfrm>
                <a:off x="2356695" y="2411052"/>
                <a:ext cx="273781" cy="623786"/>
              </a:xfrm>
              <a:custGeom>
                <a:avLst/>
                <a:gdLst/>
                <a:ahLst/>
                <a:cxnLst/>
                <a:rect l="0" t="0" r="0" b="0"/>
                <a:pathLst>
                  <a:path w="273781" h="623786">
                    <a:moveTo>
                      <a:pt x="268191" y="153558"/>
                    </a:moveTo>
                    <a:lnTo>
                      <a:pt x="273780" y="136790"/>
                    </a:lnTo>
                    <a:lnTo>
                      <a:pt x="271666" y="104006"/>
                    </a:lnTo>
                    <a:lnTo>
                      <a:pt x="257196" y="48680"/>
                    </a:lnTo>
                    <a:lnTo>
                      <a:pt x="253841" y="38016"/>
                    </a:lnTo>
                    <a:lnTo>
                      <a:pt x="240756" y="19928"/>
                    </a:lnTo>
                    <a:lnTo>
                      <a:pt x="232353" y="11828"/>
                    </a:lnTo>
                    <a:lnTo>
                      <a:pt x="207419" y="2830"/>
                    </a:lnTo>
                    <a:lnTo>
                      <a:pt x="179180" y="0"/>
                    </a:lnTo>
                    <a:lnTo>
                      <a:pt x="154931" y="2642"/>
                    </a:lnTo>
                    <a:lnTo>
                      <a:pt x="135575" y="10835"/>
                    </a:lnTo>
                    <a:lnTo>
                      <a:pt x="104085" y="35159"/>
                    </a:lnTo>
                    <a:lnTo>
                      <a:pt x="61204" y="91084"/>
                    </a:lnTo>
                    <a:lnTo>
                      <a:pt x="40304" y="149450"/>
                    </a:lnTo>
                    <a:lnTo>
                      <a:pt x="23894" y="202384"/>
                    </a:lnTo>
                    <a:lnTo>
                      <a:pt x="16822" y="264211"/>
                    </a:lnTo>
                    <a:lnTo>
                      <a:pt x="9007" y="311516"/>
                    </a:lnTo>
                    <a:lnTo>
                      <a:pt x="5002" y="370636"/>
                    </a:lnTo>
                    <a:lnTo>
                      <a:pt x="0" y="433784"/>
                    </a:lnTo>
                    <a:lnTo>
                      <a:pt x="6623" y="489272"/>
                    </a:lnTo>
                    <a:lnTo>
                      <a:pt x="19114" y="539638"/>
                    </a:lnTo>
                    <a:lnTo>
                      <a:pt x="44295" y="592989"/>
                    </a:lnTo>
                    <a:lnTo>
                      <a:pt x="61057" y="609343"/>
                    </a:lnTo>
                    <a:lnTo>
                      <a:pt x="81375" y="619342"/>
                    </a:lnTo>
                    <a:lnTo>
                      <a:pt x="106002" y="623785"/>
                    </a:lnTo>
                    <a:lnTo>
                      <a:pt x="129426" y="619521"/>
                    </a:lnTo>
                    <a:lnTo>
                      <a:pt x="159225" y="603967"/>
                    </a:lnTo>
                    <a:lnTo>
                      <a:pt x="211823" y="557015"/>
                    </a:lnTo>
                    <a:lnTo>
                      <a:pt x="219742" y="546172"/>
                    </a:lnTo>
                    <a:lnTo>
                      <a:pt x="226077" y="532584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Freeform 15"/>
              <p:cNvSpPr/>
              <p:nvPr/>
            </p:nvSpPr>
            <p:spPr>
              <a:xfrm>
                <a:off x="2648688" y="2769591"/>
                <a:ext cx="200137" cy="208663"/>
              </a:xfrm>
              <a:custGeom>
                <a:avLst/>
                <a:gdLst/>
                <a:ahLst/>
                <a:cxnLst/>
                <a:rect l="0" t="0" r="0" b="0"/>
                <a:pathLst>
                  <a:path w="200137" h="208663">
                    <a:moveTo>
                      <a:pt x="144654" y="5589"/>
                    </a:moveTo>
                    <a:lnTo>
                      <a:pt x="127886" y="0"/>
                    </a:lnTo>
                    <a:lnTo>
                      <a:pt x="110295" y="375"/>
                    </a:lnTo>
                    <a:lnTo>
                      <a:pt x="70406" y="10149"/>
                    </a:lnTo>
                    <a:lnTo>
                      <a:pt x="44796" y="25527"/>
                    </a:lnTo>
                    <a:lnTo>
                      <a:pt x="22389" y="56080"/>
                    </a:lnTo>
                    <a:lnTo>
                      <a:pt x="6522" y="89180"/>
                    </a:lnTo>
                    <a:lnTo>
                      <a:pt x="0" y="126803"/>
                    </a:lnTo>
                    <a:lnTo>
                      <a:pt x="4714" y="150709"/>
                    </a:lnTo>
                    <a:lnTo>
                      <a:pt x="15778" y="171862"/>
                    </a:lnTo>
                    <a:lnTo>
                      <a:pt x="32393" y="189063"/>
                    </a:lnTo>
                    <a:lnTo>
                      <a:pt x="61478" y="206311"/>
                    </a:lnTo>
                    <a:lnTo>
                      <a:pt x="81950" y="208662"/>
                    </a:lnTo>
                    <a:lnTo>
                      <a:pt x="123689" y="200640"/>
                    </a:lnTo>
                    <a:lnTo>
                      <a:pt x="149620" y="185565"/>
                    </a:lnTo>
                    <a:lnTo>
                      <a:pt x="172121" y="155101"/>
                    </a:lnTo>
                    <a:lnTo>
                      <a:pt x="192280" y="108952"/>
                    </a:lnTo>
                    <a:lnTo>
                      <a:pt x="200136" y="78824"/>
                    </a:lnTo>
                    <a:lnTo>
                      <a:pt x="198168" y="55296"/>
                    </a:lnTo>
                    <a:lnTo>
                      <a:pt x="194368" y="45746"/>
                    </a:lnTo>
                    <a:lnTo>
                      <a:pt x="180787" y="28896"/>
                    </a:lnTo>
                    <a:lnTo>
                      <a:pt x="172252" y="21127"/>
                    </a:lnTo>
                    <a:lnTo>
                      <a:pt x="153410" y="12495"/>
                    </a:lnTo>
                    <a:lnTo>
                      <a:pt x="123597" y="5589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Freeform 16"/>
              <p:cNvSpPr/>
              <p:nvPr/>
            </p:nvSpPr>
            <p:spPr>
              <a:xfrm>
                <a:off x="2888098" y="2709630"/>
                <a:ext cx="298082" cy="246898"/>
              </a:xfrm>
              <a:custGeom>
                <a:avLst/>
                <a:gdLst/>
                <a:ahLst/>
                <a:cxnLst/>
                <a:rect l="0" t="0" r="0" b="0"/>
                <a:pathLst>
                  <a:path w="298082" h="246898">
                    <a:moveTo>
                      <a:pt x="0" y="128721"/>
                    </a:moveTo>
                    <a:lnTo>
                      <a:pt x="17958" y="192149"/>
                    </a:lnTo>
                    <a:lnTo>
                      <a:pt x="35149" y="244569"/>
                    </a:lnTo>
                    <a:lnTo>
                      <a:pt x="35131" y="246897"/>
                    </a:lnTo>
                    <a:lnTo>
                      <a:pt x="28872" y="237006"/>
                    </a:lnTo>
                    <a:lnTo>
                      <a:pt x="15365" y="185292"/>
                    </a:lnTo>
                    <a:lnTo>
                      <a:pt x="12678" y="156983"/>
                    </a:lnTo>
                    <a:lnTo>
                      <a:pt x="17723" y="131923"/>
                    </a:lnTo>
                    <a:lnTo>
                      <a:pt x="44941" y="68951"/>
                    </a:lnTo>
                    <a:lnTo>
                      <a:pt x="51018" y="60798"/>
                    </a:lnTo>
                    <a:lnTo>
                      <a:pt x="57408" y="57703"/>
                    </a:lnTo>
                    <a:lnTo>
                      <a:pt x="64009" y="57979"/>
                    </a:lnTo>
                    <a:lnTo>
                      <a:pt x="77581" y="64525"/>
                    </a:lnTo>
                    <a:lnTo>
                      <a:pt x="91412" y="75233"/>
                    </a:lnTo>
                    <a:lnTo>
                      <a:pt x="106764" y="100005"/>
                    </a:lnTo>
                    <a:lnTo>
                      <a:pt x="108672" y="119468"/>
                    </a:lnTo>
                    <a:lnTo>
                      <a:pt x="107960" y="139816"/>
                    </a:lnTo>
                    <a:lnTo>
                      <a:pt x="111797" y="163984"/>
                    </a:lnTo>
                    <a:lnTo>
                      <a:pt x="110796" y="162758"/>
                    </a:lnTo>
                    <a:lnTo>
                      <a:pt x="108959" y="158432"/>
                    </a:lnTo>
                    <a:lnTo>
                      <a:pt x="114102" y="105106"/>
                    </a:lnTo>
                    <a:lnTo>
                      <a:pt x="117393" y="79621"/>
                    </a:lnTo>
                    <a:lnTo>
                      <a:pt x="139432" y="23903"/>
                    </a:lnTo>
                    <a:lnTo>
                      <a:pt x="146767" y="15558"/>
                    </a:lnTo>
                    <a:lnTo>
                      <a:pt x="167395" y="3167"/>
                    </a:lnTo>
                    <a:lnTo>
                      <a:pt x="189042" y="0"/>
                    </a:lnTo>
                    <a:lnTo>
                      <a:pt x="210360" y="3661"/>
                    </a:lnTo>
                    <a:lnTo>
                      <a:pt x="240923" y="18877"/>
                    </a:lnTo>
                    <a:lnTo>
                      <a:pt x="265317" y="39373"/>
                    </a:lnTo>
                    <a:lnTo>
                      <a:pt x="286193" y="68322"/>
                    </a:lnTo>
                    <a:lnTo>
                      <a:pt x="296043" y="92909"/>
                    </a:lnTo>
                    <a:lnTo>
                      <a:pt x="298081" y="116314"/>
                    </a:lnTo>
                    <a:lnTo>
                      <a:pt x="295230" y="174314"/>
                    </a:lnTo>
                    <a:lnTo>
                      <a:pt x="294798" y="191892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Freeform 17"/>
              <p:cNvSpPr/>
              <p:nvPr/>
            </p:nvSpPr>
            <p:spPr>
              <a:xfrm>
                <a:off x="3283241" y="2614519"/>
                <a:ext cx="170954" cy="537887"/>
              </a:xfrm>
              <a:custGeom>
                <a:avLst/>
                <a:gdLst/>
                <a:ahLst/>
                <a:cxnLst/>
                <a:rect l="0" t="0" r="0" b="0"/>
                <a:pathLst>
                  <a:path w="170954" h="537887">
                    <a:moveTo>
                      <a:pt x="15468" y="139604"/>
                    </a:moveTo>
                    <a:lnTo>
                      <a:pt x="23802" y="188535"/>
                    </a:lnTo>
                    <a:lnTo>
                      <a:pt x="28466" y="236380"/>
                    </a:lnTo>
                    <a:lnTo>
                      <a:pt x="34933" y="299360"/>
                    </a:lnTo>
                    <a:lnTo>
                      <a:pt x="47768" y="362676"/>
                    </a:lnTo>
                    <a:lnTo>
                      <a:pt x="57794" y="409640"/>
                    </a:lnTo>
                    <a:lnTo>
                      <a:pt x="65054" y="464890"/>
                    </a:lnTo>
                    <a:lnTo>
                      <a:pt x="70325" y="515185"/>
                    </a:lnTo>
                    <a:lnTo>
                      <a:pt x="73774" y="536986"/>
                    </a:lnTo>
                    <a:lnTo>
                      <a:pt x="73056" y="537886"/>
                    </a:lnTo>
                    <a:lnTo>
                      <a:pt x="71408" y="534977"/>
                    </a:lnTo>
                    <a:lnTo>
                      <a:pt x="60357" y="487111"/>
                    </a:lnTo>
                    <a:lnTo>
                      <a:pt x="50346" y="434811"/>
                    </a:lnTo>
                    <a:lnTo>
                      <a:pt x="36482" y="380801"/>
                    </a:lnTo>
                    <a:lnTo>
                      <a:pt x="25984" y="330003"/>
                    </a:lnTo>
                    <a:lnTo>
                      <a:pt x="15465" y="275567"/>
                    </a:lnTo>
                    <a:lnTo>
                      <a:pt x="8058" y="227852"/>
                    </a:lnTo>
                    <a:lnTo>
                      <a:pt x="2744" y="172381"/>
                    </a:lnTo>
                    <a:lnTo>
                      <a:pt x="0" y="118900"/>
                    </a:lnTo>
                    <a:lnTo>
                      <a:pt x="3476" y="69129"/>
                    </a:lnTo>
                    <a:lnTo>
                      <a:pt x="6629" y="41601"/>
                    </a:lnTo>
                    <a:lnTo>
                      <a:pt x="15829" y="21568"/>
                    </a:lnTo>
                    <a:lnTo>
                      <a:pt x="30837" y="7985"/>
                    </a:lnTo>
                    <a:lnTo>
                      <a:pt x="39752" y="2725"/>
                    </a:lnTo>
                    <a:lnTo>
                      <a:pt x="59017" y="0"/>
                    </a:lnTo>
                    <a:lnTo>
                      <a:pt x="79277" y="3858"/>
                    </a:lnTo>
                    <a:lnTo>
                      <a:pt x="110414" y="20354"/>
                    </a:lnTo>
                    <a:lnTo>
                      <a:pt x="139527" y="46949"/>
                    </a:lnTo>
                    <a:lnTo>
                      <a:pt x="165152" y="97767"/>
                    </a:lnTo>
                    <a:lnTo>
                      <a:pt x="170953" y="134747"/>
                    </a:lnTo>
                    <a:lnTo>
                      <a:pt x="167083" y="169750"/>
                    </a:lnTo>
                    <a:lnTo>
                      <a:pt x="158502" y="188487"/>
                    </a:lnTo>
                    <a:lnTo>
                      <a:pt x="152938" y="196759"/>
                    </a:lnTo>
                    <a:lnTo>
                      <a:pt x="137397" y="209070"/>
                    </a:lnTo>
                    <a:lnTo>
                      <a:pt x="78252" y="233989"/>
                    </a:lnTo>
                    <a:lnTo>
                      <a:pt x="36526" y="244889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Freeform 18"/>
              <p:cNvSpPr/>
              <p:nvPr/>
            </p:nvSpPr>
            <p:spPr>
              <a:xfrm>
                <a:off x="3520242" y="2617253"/>
                <a:ext cx="160074" cy="235743"/>
              </a:xfrm>
              <a:custGeom>
                <a:avLst/>
                <a:gdLst/>
                <a:ahLst/>
                <a:cxnLst/>
                <a:rect l="0" t="0" r="0" b="0"/>
                <a:pathLst>
                  <a:path w="160074" h="235743">
                    <a:moveTo>
                      <a:pt x="10094" y="21056"/>
                    </a:moveTo>
                    <a:lnTo>
                      <a:pt x="1761" y="58534"/>
                    </a:lnTo>
                    <a:lnTo>
                      <a:pt x="0" y="109958"/>
                    </a:lnTo>
                    <a:lnTo>
                      <a:pt x="8057" y="164006"/>
                    </a:lnTo>
                    <a:lnTo>
                      <a:pt x="24033" y="209691"/>
                    </a:lnTo>
                    <a:lnTo>
                      <a:pt x="29915" y="220512"/>
                    </a:lnTo>
                    <a:lnTo>
                      <a:pt x="38516" y="227726"/>
                    </a:lnTo>
                    <a:lnTo>
                      <a:pt x="60551" y="235742"/>
                    </a:lnTo>
                    <a:lnTo>
                      <a:pt x="85942" y="229946"/>
                    </a:lnTo>
                    <a:lnTo>
                      <a:pt x="110485" y="215672"/>
                    </a:lnTo>
                    <a:lnTo>
                      <a:pt x="129191" y="197629"/>
                    </a:lnTo>
                    <a:lnTo>
                      <a:pt x="147288" y="162152"/>
                    </a:lnTo>
                    <a:lnTo>
                      <a:pt x="160058" y="122004"/>
                    </a:lnTo>
                    <a:lnTo>
                      <a:pt x="160073" y="74883"/>
                    </a:lnTo>
                    <a:lnTo>
                      <a:pt x="149500" y="13096"/>
                    </a:lnTo>
                    <a:lnTo>
                      <a:pt x="146965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Freeform 19"/>
              <p:cNvSpPr/>
              <p:nvPr/>
            </p:nvSpPr>
            <p:spPr>
              <a:xfrm>
                <a:off x="3829597" y="2301398"/>
                <a:ext cx="37652" cy="484312"/>
              </a:xfrm>
              <a:custGeom>
                <a:avLst/>
                <a:gdLst/>
                <a:ahLst/>
                <a:cxnLst/>
                <a:rect l="0" t="0" r="0" b="0"/>
                <a:pathLst>
                  <a:path w="37652" h="484312">
                    <a:moveTo>
                      <a:pt x="6066" y="0"/>
                    </a:moveTo>
                    <a:lnTo>
                      <a:pt x="0" y="35961"/>
                    </a:lnTo>
                    <a:lnTo>
                      <a:pt x="3748" y="86304"/>
                    </a:lnTo>
                    <a:lnTo>
                      <a:pt x="5608" y="146422"/>
                    </a:lnTo>
                    <a:lnTo>
                      <a:pt x="11564" y="203358"/>
                    </a:lnTo>
                    <a:lnTo>
                      <a:pt x="15600" y="259665"/>
                    </a:lnTo>
                    <a:lnTo>
                      <a:pt x="19517" y="315847"/>
                    </a:lnTo>
                    <a:lnTo>
                      <a:pt x="24869" y="364205"/>
                    </a:lnTo>
                    <a:lnTo>
                      <a:pt x="29575" y="416748"/>
                    </a:lnTo>
                    <a:lnTo>
                      <a:pt x="35258" y="455713"/>
                    </a:lnTo>
                    <a:lnTo>
                      <a:pt x="37651" y="48431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Freeform 20"/>
              <p:cNvSpPr/>
              <p:nvPr/>
            </p:nvSpPr>
            <p:spPr>
              <a:xfrm>
                <a:off x="3688264" y="2459325"/>
                <a:ext cx="273742" cy="63172"/>
              </a:xfrm>
              <a:custGeom>
                <a:avLst/>
                <a:gdLst/>
                <a:ahLst/>
                <a:cxnLst/>
                <a:rect l="0" t="0" r="0" b="0"/>
                <a:pathLst>
                  <a:path w="273742" h="63172">
                    <a:moveTo>
                      <a:pt x="273741" y="0"/>
                    </a:moveTo>
                    <a:lnTo>
                      <a:pt x="215124" y="9065"/>
                    </a:lnTo>
                    <a:lnTo>
                      <a:pt x="152288" y="21789"/>
                    </a:lnTo>
                    <a:lnTo>
                      <a:pt x="103614" y="31802"/>
                    </a:lnTo>
                    <a:lnTo>
                      <a:pt x="45943" y="45666"/>
                    </a:lnTo>
                    <a:lnTo>
                      <a:pt x="0" y="6317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Freeform 21"/>
              <p:cNvSpPr/>
              <p:nvPr/>
            </p:nvSpPr>
            <p:spPr>
              <a:xfrm>
                <a:off x="3973938" y="2573591"/>
                <a:ext cx="230223" cy="234685"/>
              </a:xfrm>
              <a:custGeom>
                <a:avLst/>
                <a:gdLst/>
                <a:ahLst/>
                <a:cxnLst/>
                <a:rect l="0" t="0" r="0" b="0"/>
                <a:pathLst>
                  <a:path w="230223" h="234685">
                    <a:moveTo>
                      <a:pt x="124937" y="148946"/>
                    </a:moveTo>
                    <a:lnTo>
                      <a:pt x="124937" y="100016"/>
                    </a:lnTo>
                    <a:lnTo>
                      <a:pt x="119348" y="46474"/>
                    </a:lnTo>
                    <a:lnTo>
                      <a:pt x="104694" y="18499"/>
                    </a:lnTo>
                    <a:lnTo>
                      <a:pt x="89034" y="5962"/>
                    </a:lnTo>
                    <a:lnTo>
                      <a:pt x="79945" y="981"/>
                    </a:lnTo>
                    <a:lnTo>
                      <a:pt x="71546" y="0"/>
                    </a:lnTo>
                    <a:lnTo>
                      <a:pt x="55974" y="5149"/>
                    </a:lnTo>
                    <a:lnTo>
                      <a:pt x="28464" y="26791"/>
                    </a:lnTo>
                    <a:lnTo>
                      <a:pt x="14600" y="48642"/>
                    </a:lnTo>
                    <a:lnTo>
                      <a:pt x="5709" y="73951"/>
                    </a:lnTo>
                    <a:lnTo>
                      <a:pt x="0" y="131446"/>
                    </a:lnTo>
                    <a:lnTo>
                      <a:pt x="4462" y="187604"/>
                    </a:lnTo>
                    <a:lnTo>
                      <a:pt x="13291" y="207461"/>
                    </a:lnTo>
                    <a:lnTo>
                      <a:pt x="18921" y="216032"/>
                    </a:lnTo>
                    <a:lnTo>
                      <a:pt x="34535" y="228675"/>
                    </a:lnTo>
                    <a:lnTo>
                      <a:pt x="43612" y="233685"/>
                    </a:lnTo>
                    <a:lnTo>
                      <a:pt x="52003" y="234684"/>
                    </a:lnTo>
                    <a:lnTo>
                      <a:pt x="67566" y="229556"/>
                    </a:lnTo>
                    <a:lnTo>
                      <a:pt x="89481" y="207926"/>
                    </a:lnTo>
                    <a:lnTo>
                      <a:pt x="110792" y="173701"/>
                    </a:lnTo>
                    <a:lnTo>
                      <a:pt x="123313" y="121384"/>
                    </a:lnTo>
                    <a:lnTo>
                      <a:pt x="130175" y="93987"/>
                    </a:lnTo>
                    <a:lnTo>
                      <a:pt x="129599" y="94759"/>
                    </a:lnTo>
                    <a:lnTo>
                      <a:pt x="128045" y="98784"/>
                    </a:lnTo>
                    <a:lnTo>
                      <a:pt x="125858" y="132394"/>
                    </a:lnTo>
                    <a:lnTo>
                      <a:pt x="131586" y="156798"/>
                    </a:lnTo>
                    <a:lnTo>
                      <a:pt x="154327" y="201060"/>
                    </a:lnTo>
                    <a:lnTo>
                      <a:pt x="170755" y="216172"/>
                    </a:lnTo>
                    <a:lnTo>
                      <a:pt x="189754" y="225618"/>
                    </a:lnTo>
                    <a:lnTo>
                      <a:pt x="230222" y="233174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/>
            </p:nvSpPr>
            <p:spPr>
              <a:xfrm>
                <a:off x="4319974" y="2248755"/>
                <a:ext cx="52643" cy="536955"/>
              </a:xfrm>
              <a:custGeom>
                <a:avLst/>
                <a:gdLst/>
                <a:ahLst/>
                <a:cxnLst/>
                <a:rect l="0" t="0" r="0" b="0"/>
                <a:pathLst>
                  <a:path w="52643" h="536955">
                    <a:moveTo>
                      <a:pt x="0" y="0"/>
                    </a:moveTo>
                    <a:lnTo>
                      <a:pt x="0" y="60384"/>
                    </a:lnTo>
                    <a:lnTo>
                      <a:pt x="0" y="111868"/>
                    </a:lnTo>
                    <a:lnTo>
                      <a:pt x="3119" y="159878"/>
                    </a:lnTo>
                    <a:lnTo>
                      <a:pt x="9065" y="222914"/>
                    </a:lnTo>
                    <a:lnTo>
                      <a:pt x="15684" y="271809"/>
                    </a:lnTo>
                    <a:lnTo>
                      <a:pt x="21165" y="332328"/>
                    </a:lnTo>
                    <a:lnTo>
                      <a:pt x="29180" y="389342"/>
                    </a:lnTo>
                    <a:lnTo>
                      <a:pt x="36699" y="440076"/>
                    </a:lnTo>
                    <a:lnTo>
                      <a:pt x="48280" y="497194"/>
                    </a:lnTo>
                    <a:lnTo>
                      <a:pt x="52642" y="536954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Freeform 23"/>
              <p:cNvSpPr/>
              <p:nvPr/>
            </p:nvSpPr>
            <p:spPr>
              <a:xfrm>
                <a:off x="4204160" y="2427740"/>
                <a:ext cx="284271" cy="63172"/>
              </a:xfrm>
              <a:custGeom>
                <a:avLst/>
                <a:gdLst/>
                <a:ahLst/>
                <a:cxnLst/>
                <a:rect l="0" t="0" r="0" b="0"/>
                <a:pathLst>
                  <a:path w="284271" h="63172">
                    <a:moveTo>
                      <a:pt x="284270" y="0"/>
                    </a:moveTo>
                    <a:lnTo>
                      <a:pt x="225653" y="5589"/>
                    </a:lnTo>
                    <a:lnTo>
                      <a:pt x="174095" y="14654"/>
                    </a:lnTo>
                    <a:lnTo>
                      <a:pt x="119954" y="24749"/>
                    </a:lnTo>
                    <a:lnTo>
                      <a:pt x="64899" y="38640"/>
                    </a:lnTo>
                    <a:lnTo>
                      <a:pt x="19536" y="52649"/>
                    </a:lnTo>
                    <a:lnTo>
                      <a:pt x="0" y="6317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4530544" y="2617253"/>
                <a:ext cx="1" cy="178985"/>
              </a:xfrm>
              <a:custGeom>
                <a:avLst/>
                <a:gdLst/>
                <a:ahLst/>
                <a:cxnLst/>
                <a:rect l="0" t="0" r="0" b="0"/>
                <a:pathLst>
                  <a:path w="1" h="178985">
                    <a:moveTo>
                      <a:pt x="0" y="0"/>
                    </a:moveTo>
                    <a:lnTo>
                      <a:pt x="0" y="57263"/>
                    </a:lnTo>
                    <a:lnTo>
                      <a:pt x="0" y="118156"/>
                    </a:lnTo>
                    <a:lnTo>
                      <a:pt x="0" y="178984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4520015" y="2490911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4629427" y="2554082"/>
                <a:ext cx="128411" cy="242539"/>
              </a:xfrm>
              <a:custGeom>
                <a:avLst/>
                <a:gdLst/>
                <a:ahLst/>
                <a:cxnLst/>
                <a:rect l="0" t="0" r="0" b="0"/>
                <a:pathLst>
                  <a:path w="128411" h="242539">
                    <a:moveTo>
                      <a:pt x="69573" y="10528"/>
                    </a:moveTo>
                    <a:lnTo>
                      <a:pt x="45526" y="20103"/>
                    </a:lnTo>
                    <a:lnTo>
                      <a:pt x="31199" y="30772"/>
                    </a:lnTo>
                    <a:lnTo>
                      <a:pt x="15569" y="55521"/>
                    </a:lnTo>
                    <a:lnTo>
                      <a:pt x="977" y="104900"/>
                    </a:lnTo>
                    <a:lnTo>
                      <a:pt x="0" y="166647"/>
                    </a:lnTo>
                    <a:lnTo>
                      <a:pt x="5896" y="193388"/>
                    </a:lnTo>
                    <a:lnTo>
                      <a:pt x="22370" y="221596"/>
                    </a:lnTo>
                    <a:lnTo>
                      <a:pt x="35335" y="237307"/>
                    </a:lnTo>
                    <a:lnTo>
                      <a:pt x="43238" y="241263"/>
                    </a:lnTo>
                    <a:lnTo>
                      <a:pt x="61378" y="242538"/>
                    </a:lnTo>
                    <a:lnTo>
                      <a:pt x="78019" y="236086"/>
                    </a:lnTo>
                    <a:lnTo>
                      <a:pt x="93214" y="224250"/>
                    </a:lnTo>
                    <a:lnTo>
                      <a:pt x="113752" y="196686"/>
                    </a:lnTo>
                    <a:lnTo>
                      <a:pt x="126597" y="158233"/>
                    </a:lnTo>
                    <a:lnTo>
                      <a:pt x="128410" y="96550"/>
                    </a:lnTo>
                    <a:lnTo>
                      <a:pt x="122629" y="68647"/>
                    </a:lnTo>
                    <a:lnTo>
                      <a:pt x="102973" y="25258"/>
                    </a:lnTo>
                    <a:lnTo>
                      <a:pt x="90630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4836293" y="2494791"/>
                <a:ext cx="189091" cy="301447"/>
              </a:xfrm>
              <a:custGeom>
                <a:avLst/>
                <a:gdLst/>
                <a:ahLst/>
                <a:cxnLst/>
                <a:rect l="0" t="0" r="0" b="0"/>
                <a:pathLst>
                  <a:path w="189091" h="301447">
                    <a:moveTo>
                      <a:pt x="20634" y="175104"/>
                    </a:moveTo>
                    <a:lnTo>
                      <a:pt x="35289" y="230245"/>
                    </a:lnTo>
                    <a:lnTo>
                      <a:pt x="39794" y="273070"/>
                    </a:lnTo>
                    <a:lnTo>
                      <a:pt x="38087" y="279019"/>
                    </a:lnTo>
                    <a:lnTo>
                      <a:pt x="34609" y="279476"/>
                    </a:lnTo>
                    <a:lnTo>
                      <a:pt x="29951" y="276271"/>
                    </a:lnTo>
                    <a:lnTo>
                      <a:pt x="17806" y="254992"/>
                    </a:lnTo>
                    <a:lnTo>
                      <a:pt x="4391" y="212851"/>
                    </a:lnTo>
                    <a:lnTo>
                      <a:pt x="1003" y="161332"/>
                    </a:lnTo>
                    <a:lnTo>
                      <a:pt x="0" y="109672"/>
                    </a:lnTo>
                    <a:lnTo>
                      <a:pt x="2780" y="49702"/>
                    </a:lnTo>
                    <a:lnTo>
                      <a:pt x="5222" y="35351"/>
                    </a:lnTo>
                    <a:lnTo>
                      <a:pt x="17294" y="13165"/>
                    </a:lnTo>
                    <a:lnTo>
                      <a:pt x="25426" y="3974"/>
                    </a:lnTo>
                    <a:lnTo>
                      <a:pt x="34357" y="186"/>
                    </a:lnTo>
                    <a:lnTo>
                      <a:pt x="43821" y="0"/>
                    </a:lnTo>
                    <a:lnTo>
                      <a:pt x="53639" y="2216"/>
                    </a:lnTo>
                    <a:lnTo>
                      <a:pt x="84226" y="22103"/>
                    </a:lnTo>
                    <a:lnTo>
                      <a:pt x="123663" y="74735"/>
                    </a:lnTo>
                    <a:lnTo>
                      <a:pt x="149264" y="132251"/>
                    </a:lnTo>
                    <a:lnTo>
                      <a:pt x="167872" y="185535"/>
                    </a:lnTo>
                    <a:lnTo>
                      <a:pt x="184390" y="246668"/>
                    </a:lnTo>
                    <a:lnTo>
                      <a:pt x="189090" y="301446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5398343" y="2175614"/>
                <a:ext cx="535133" cy="704769"/>
              </a:xfrm>
              <a:custGeom>
                <a:avLst/>
                <a:gdLst/>
                <a:ahLst/>
                <a:cxnLst/>
                <a:rect l="0" t="0" r="0" b="0"/>
                <a:pathLst>
                  <a:path w="535133" h="704769">
                    <a:moveTo>
                      <a:pt x="6066" y="641680"/>
                    </a:moveTo>
                    <a:lnTo>
                      <a:pt x="0" y="606888"/>
                    </a:lnTo>
                    <a:lnTo>
                      <a:pt x="4919" y="559102"/>
                    </a:lnTo>
                    <a:lnTo>
                      <a:pt x="10625" y="516851"/>
                    </a:lnTo>
                    <a:lnTo>
                      <a:pt x="17061" y="470777"/>
                    </a:lnTo>
                    <a:lnTo>
                      <a:pt x="24142" y="408158"/>
                    </a:lnTo>
                    <a:lnTo>
                      <a:pt x="26534" y="345078"/>
                    </a:lnTo>
                    <a:lnTo>
                      <a:pt x="35379" y="281740"/>
                    </a:lnTo>
                    <a:lnTo>
                      <a:pt x="42791" y="221581"/>
                    </a:lnTo>
                    <a:lnTo>
                      <a:pt x="49455" y="161561"/>
                    </a:lnTo>
                    <a:lnTo>
                      <a:pt x="53710" y="157824"/>
                    </a:lnTo>
                    <a:lnTo>
                      <a:pt x="58885" y="157672"/>
                    </a:lnTo>
                    <a:lnTo>
                      <a:pt x="63506" y="162251"/>
                    </a:lnTo>
                    <a:lnTo>
                      <a:pt x="88572" y="221602"/>
                    </a:lnTo>
                    <a:lnTo>
                      <a:pt x="115214" y="277378"/>
                    </a:lnTo>
                    <a:lnTo>
                      <a:pt x="129056" y="296884"/>
                    </a:lnTo>
                    <a:lnTo>
                      <a:pt x="146126" y="310233"/>
                    </a:lnTo>
                    <a:lnTo>
                      <a:pt x="155592" y="315430"/>
                    </a:lnTo>
                    <a:lnTo>
                      <a:pt x="165411" y="315386"/>
                    </a:lnTo>
                    <a:lnTo>
                      <a:pt x="185681" y="305977"/>
                    </a:lnTo>
                    <a:lnTo>
                      <a:pt x="211233" y="286539"/>
                    </a:lnTo>
                    <a:lnTo>
                      <a:pt x="239658" y="236133"/>
                    </a:lnTo>
                    <a:lnTo>
                      <a:pt x="261594" y="179093"/>
                    </a:lnTo>
                    <a:lnTo>
                      <a:pt x="283402" y="119633"/>
                    </a:lnTo>
                    <a:lnTo>
                      <a:pt x="296340" y="70019"/>
                    </a:lnTo>
                    <a:lnTo>
                      <a:pt x="311192" y="13859"/>
                    </a:lnTo>
                    <a:lnTo>
                      <a:pt x="314768" y="2035"/>
                    </a:lnTo>
                    <a:lnTo>
                      <a:pt x="315983" y="0"/>
                    </a:lnTo>
                    <a:lnTo>
                      <a:pt x="306639" y="59321"/>
                    </a:lnTo>
                    <a:lnTo>
                      <a:pt x="303431" y="103654"/>
                    </a:lnTo>
                    <a:lnTo>
                      <a:pt x="302005" y="149873"/>
                    </a:lnTo>
                    <a:lnTo>
                      <a:pt x="300032" y="203371"/>
                    </a:lnTo>
                    <a:lnTo>
                      <a:pt x="293729" y="256917"/>
                    </a:lnTo>
                    <a:lnTo>
                      <a:pt x="291341" y="314377"/>
                    </a:lnTo>
                    <a:lnTo>
                      <a:pt x="290633" y="364417"/>
                    </a:lnTo>
                    <a:lnTo>
                      <a:pt x="290424" y="420318"/>
                    </a:lnTo>
                    <a:lnTo>
                      <a:pt x="291532" y="468726"/>
                    </a:lnTo>
                    <a:lnTo>
                      <a:pt x="297579" y="518425"/>
                    </a:lnTo>
                    <a:lnTo>
                      <a:pt x="300215" y="577732"/>
                    </a:lnTo>
                    <a:lnTo>
                      <a:pt x="306325" y="634507"/>
                    </a:lnTo>
                    <a:lnTo>
                      <a:pt x="309891" y="676729"/>
                    </a:lnTo>
                    <a:lnTo>
                      <a:pt x="312731" y="683763"/>
                    </a:lnTo>
                    <a:lnTo>
                      <a:pt x="316964" y="686113"/>
                    </a:lnTo>
                    <a:lnTo>
                      <a:pt x="322126" y="685340"/>
                    </a:lnTo>
                    <a:lnTo>
                      <a:pt x="326737" y="681315"/>
                    </a:lnTo>
                    <a:lnTo>
                      <a:pt x="342543" y="649639"/>
                    </a:lnTo>
                    <a:lnTo>
                      <a:pt x="367116" y="588812"/>
                    </a:lnTo>
                    <a:lnTo>
                      <a:pt x="380612" y="569050"/>
                    </a:lnTo>
                    <a:lnTo>
                      <a:pt x="398309" y="552468"/>
                    </a:lnTo>
                    <a:lnTo>
                      <a:pt x="452737" y="529995"/>
                    </a:lnTo>
                    <a:lnTo>
                      <a:pt x="496590" y="504238"/>
                    </a:lnTo>
                    <a:lnTo>
                      <a:pt x="511855" y="489348"/>
                    </a:lnTo>
                    <a:lnTo>
                      <a:pt x="535132" y="440989"/>
                    </a:lnTo>
                    <a:lnTo>
                      <a:pt x="533274" y="417173"/>
                    </a:lnTo>
                    <a:lnTo>
                      <a:pt x="529504" y="404271"/>
                    </a:lnTo>
                    <a:lnTo>
                      <a:pt x="522311" y="394500"/>
                    </a:lnTo>
                    <a:lnTo>
                      <a:pt x="501840" y="380524"/>
                    </a:lnTo>
                    <a:lnTo>
                      <a:pt x="480264" y="376652"/>
                    </a:lnTo>
                    <a:lnTo>
                      <a:pt x="469597" y="377257"/>
                    </a:lnTo>
                    <a:lnTo>
                      <a:pt x="451506" y="384168"/>
                    </a:lnTo>
                    <a:lnTo>
                      <a:pt x="443406" y="389287"/>
                    </a:lnTo>
                    <a:lnTo>
                      <a:pt x="420827" y="424437"/>
                    </a:lnTo>
                    <a:lnTo>
                      <a:pt x="404909" y="471897"/>
                    </a:lnTo>
                    <a:lnTo>
                      <a:pt x="398372" y="528593"/>
                    </a:lnTo>
                    <a:lnTo>
                      <a:pt x="396436" y="584256"/>
                    </a:lnTo>
                    <a:lnTo>
                      <a:pt x="401451" y="632204"/>
                    </a:lnTo>
                    <a:lnTo>
                      <a:pt x="415935" y="670458"/>
                    </a:lnTo>
                    <a:lnTo>
                      <a:pt x="435045" y="698430"/>
                    </a:lnTo>
                    <a:lnTo>
                      <a:pt x="442960" y="702910"/>
                    </a:lnTo>
                    <a:lnTo>
                      <a:pt x="461114" y="704768"/>
                    </a:lnTo>
                    <a:lnTo>
                      <a:pt x="500905" y="694322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29"/>
              <p:cNvSpPr/>
              <p:nvPr/>
            </p:nvSpPr>
            <p:spPr>
              <a:xfrm>
                <a:off x="6036119" y="2311926"/>
                <a:ext cx="42114" cy="494841"/>
              </a:xfrm>
              <a:custGeom>
                <a:avLst/>
                <a:gdLst/>
                <a:ahLst/>
                <a:cxnLst/>
                <a:rect l="0" t="0" r="0" b="0"/>
                <a:pathLst>
                  <a:path w="42114" h="494841">
                    <a:moveTo>
                      <a:pt x="0" y="0"/>
                    </a:moveTo>
                    <a:lnTo>
                      <a:pt x="0" y="57264"/>
                    </a:lnTo>
                    <a:lnTo>
                      <a:pt x="0" y="118156"/>
                    </a:lnTo>
                    <a:lnTo>
                      <a:pt x="5589" y="166681"/>
                    </a:lnTo>
                    <a:lnTo>
                      <a:pt x="9065" y="218103"/>
                    </a:lnTo>
                    <a:lnTo>
                      <a:pt x="15684" y="270384"/>
                    </a:lnTo>
                    <a:lnTo>
                      <a:pt x="21165" y="332046"/>
                    </a:lnTo>
                    <a:lnTo>
                      <a:pt x="32300" y="395526"/>
                    </a:lnTo>
                    <a:lnTo>
                      <a:pt x="39206" y="448256"/>
                    </a:lnTo>
                    <a:lnTo>
                      <a:pt x="42113" y="49484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Freeform 30"/>
              <p:cNvSpPr/>
              <p:nvPr/>
            </p:nvSpPr>
            <p:spPr>
              <a:xfrm>
                <a:off x="5941362" y="2480382"/>
                <a:ext cx="210572" cy="31587"/>
              </a:xfrm>
              <a:custGeom>
                <a:avLst/>
                <a:gdLst/>
                <a:ahLst/>
                <a:cxnLst/>
                <a:rect l="0" t="0" r="0" b="0"/>
                <a:pathLst>
                  <a:path w="210572" h="31587">
                    <a:moveTo>
                      <a:pt x="210571" y="0"/>
                    </a:moveTo>
                    <a:lnTo>
                      <a:pt x="151954" y="14654"/>
                    </a:lnTo>
                    <a:lnTo>
                      <a:pt x="98949" y="20962"/>
                    </a:lnTo>
                    <a:lnTo>
                      <a:pt x="37077" y="29956"/>
                    </a:lnTo>
                    <a:lnTo>
                      <a:pt x="0" y="31586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Freeform 31"/>
              <p:cNvSpPr/>
              <p:nvPr/>
            </p:nvSpPr>
            <p:spPr>
              <a:xfrm>
                <a:off x="6172989" y="2248755"/>
                <a:ext cx="178986" cy="547483"/>
              </a:xfrm>
              <a:custGeom>
                <a:avLst/>
                <a:gdLst/>
                <a:ahLst/>
                <a:cxnLst/>
                <a:rect l="0" t="0" r="0" b="0"/>
                <a:pathLst>
                  <a:path w="178986" h="547483">
                    <a:moveTo>
                      <a:pt x="0" y="0"/>
                    </a:moveTo>
                    <a:lnTo>
                      <a:pt x="0" y="44367"/>
                    </a:lnTo>
                    <a:lnTo>
                      <a:pt x="1170" y="103093"/>
                    </a:lnTo>
                    <a:lnTo>
                      <a:pt x="7236" y="152859"/>
                    </a:lnTo>
                    <a:lnTo>
                      <a:pt x="10723" y="204129"/>
                    </a:lnTo>
                    <a:lnTo>
                      <a:pt x="17475" y="256365"/>
                    </a:lnTo>
                    <a:lnTo>
                      <a:pt x="19996" y="307717"/>
                    </a:lnTo>
                    <a:lnTo>
                      <a:pt x="23967" y="370703"/>
                    </a:lnTo>
                    <a:lnTo>
                      <a:pt x="30081" y="433534"/>
                    </a:lnTo>
                    <a:lnTo>
                      <a:pt x="38524" y="492175"/>
                    </a:lnTo>
                    <a:lnTo>
                      <a:pt x="39881" y="532395"/>
                    </a:lnTo>
                    <a:lnTo>
                      <a:pt x="38286" y="533914"/>
                    </a:lnTo>
                    <a:lnTo>
                      <a:pt x="36052" y="531418"/>
                    </a:lnTo>
                    <a:lnTo>
                      <a:pt x="33638" y="478148"/>
                    </a:lnTo>
                    <a:lnTo>
                      <a:pt x="39083" y="428543"/>
                    </a:lnTo>
                    <a:lnTo>
                      <a:pt x="43556" y="384859"/>
                    </a:lnTo>
                    <a:lnTo>
                      <a:pt x="52894" y="360561"/>
                    </a:lnTo>
                    <a:lnTo>
                      <a:pt x="67962" y="344303"/>
                    </a:lnTo>
                    <a:lnTo>
                      <a:pt x="76894" y="338330"/>
                    </a:lnTo>
                    <a:lnTo>
                      <a:pt x="86358" y="336688"/>
                    </a:lnTo>
                    <a:lnTo>
                      <a:pt x="106232" y="341102"/>
                    </a:lnTo>
                    <a:lnTo>
                      <a:pt x="123644" y="357102"/>
                    </a:lnTo>
                    <a:lnTo>
                      <a:pt x="153886" y="411090"/>
                    </a:lnTo>
                    <a:lnTo>
                      <a:pt x="166748" y="469675"/>
                    </a:lnTo>
                    <a:lnTo>
                      <a:pt x="176221" y="520068"/>
                    </a:lnTo>
                    <a:lnTo>
                      <a:pt x="178985" y="547482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Freeform 32"/>
              <p:cNvSpPr/>
              <p:nvPr/>
            </p:nvSpPr>
            <p:spPr>
              <a:xfrm>
                <a:off x="6386824" y="2569549"/>
                <a:ext cx="200029" cy="189845"/>
              </a:xfrm>
              <a:custGeom>
                <a:avLst/>
                <a:gdLst/>
                <a:ahLst/>
                <a:cxnLst/>
                <a:rect l="0" t="0" r="0" b="0"/>
                <a:pathLst>
                  <a:path w="200029" h="189845">
                    <a:moveTo>
                      <a:pt x="102020" y="5589"/>
                    </a:moveTo>
                    <a:lnTo>
                      <a:pt x="85253" y="0"/>
                    </a:lnTo>
                    <a:lnTo>
                      <a:pt x="67662" y="3495"/>
                    </a:lnTo>
                    <a:lnTo>
                      <a:pt x="48145" y="14017"/>
                    </a:lnTo>
                    <a:lnTo>
                      <a:pt x="19767" y="39672"/>
                    </a:lnTo>
                    <a:lnTo>
                      <a:pt x="7751" y="59342"/>
                    </a:lnTo>
                    <a:lnTo>
                      <a:pt x="0" y="95735"/>
                    </a:lnTo>
                    <a:lnTo>
                      <a:pt x="3292" y="130565"/>
                    </a:lnTo>
                    <a:lnTo>
                      <a:pt x="14857" y="149262"/>
                    </a:lnTo>
                    <a:lnTo>
                      <a:pt x="50878" y="180328"/>
                    </a:lnTo>
                    <a:lnTo>
                      <a:pt x="77341" y="188536"/>
                    </a:lnTo>
                    <a:lnTo>
                      <a:pt x="106260" y="189844"/>
                    </a:lnTo>
                    <a:lnTo>
                      <a:pt x="130811" y="182627"/>
                    </a:lnTo>
                    <a:lnTo>
                      <a:pt x="150301" y="168501"/>
                    </a:lnTo>
                    <a:lnTo>
                      <a:pt x="181877" y="130836"/>
                    </a:lnTo>
                    <a:lnTo>
                      <a:pt x="197951" y="100021"/>
                    </a:lnTo>
                    <a:lnTo>
                      <a:pt x="200028" y="76025"/>
                    </a:lnTo>
                    <a:lnTo>
                      <a:pt x="195882" y="50932"/>
                    </a:lnTo>
                    <a:lnTo>
                      <a:pt x="186241" y="28081"/>
                    </a:lnTo>
                    <a:lnTo>
                      <a:pt x="171037" y="12466"/>
                    </a:lnTo>
                    <a:lnTo>
                      <a:pt x="162070" y="6665"/>
                    </a:lnTo>
                    <a:lnTo>
                      <a:pt x="142747" y="3338"/>
                    </a:lnTo>
                    <a:lnTo>
                      <a:pt x="112549" y="5589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Freeform 33"/>
              <p:cNvSpPr/>
              <p:nvPr/>
            </p:nvSpPr>
            <p:spPr>
              <a:xfrm>
                <a:off x="6684649" y="2044661"/>
                <a:ext cx="204279" cy="793968"/>
              </a:xfrm>
              <a:custGeom>
                <a:avLst/>
                <a:gdLst/>
                <a:ahLst/>
                <a:cxnLst/>
                <a:rect l="0" t="0" r="0" b="0"/>
                <a:pathLst>
                  <a:path w="204279" h="793968">
                    <a:moveTo>
                      <a:pt x="141108" y="698934"/>
                    </a:moveTo>
                    <a:lnTo>
                      <a:pt x="155761" y="654971"/>
                    </a:lnTo>
                    <a:lnTo>
                      <a:pt x="154677" y="619097"/>
                    </a:lnTo>
                    <a:lnTo>
                      <a:pt x="142661" y="566224"/>
                    </a:lnTo>
                    <a:lnTo>
                      <a:pt x="131659" y="542855"/>
                    </a:lnTo>
                    <a:lnTo>
                      <a:pt x="115852" y="527010"/>
                    </a:lnTo>
                    <a:lnTo>
                      <a:pt x="106722" y="521147"/>
                    </a:lnTo>
                    <a:lnTo>
                      <a:pt x="87221" y="517752"/>
                    </a:lnTo>
                    <a:lnTo>
                      <a:pt x="77107" y="518484"/>
                    </a:lnTo>
                    <a:lnTo>
                      <a:pt x="59630" y="525537"/>
                    </a:lnTo>
                    <a:lnTo>
                      <a:pt x="44064" y="537641"/>
                    </a:lnTo>
                    <a:lnTo>
                      <a:pt x="23316" y="565355"/>
                    </a:lnTo>
                    <a:lnTo>
                      <a:pt x="5232" y="619169"/>
                    </a:lnTo>
                    <a:lnTo>
                      <a:pt x="0" y="650614"/>
                    </a:lnTo>
                    <a:lnTo>
                      <a:pt x="3053" y="712049"/>
                    </a:lnTo>
                    <a:lnTo>
                      <a:pt x="6051" y="742197"/>
                    </a:lnTo>
                    <a:lnTo>
                      <a:pt x="20892" y="772324"/>
                    </a:lnTo>
                    <a:lnTo>
                      <a:pt x="33476" y="788483"/>
                    </a:lnTo>
                    <a:lnTo>
                      <a:pt x="42447" y="792559"/>
                    </a:lnTo>
                    <a:lnTo>
                      <a:pt x="64893" y="793967"/>
                    </a:lnTo>
                    <a:lnTo>
                      <a:pt x="90466" y="784455"/>
                    </a:lnTo>
                    <a:lnTo>
                      <a:pt x="103837" y="777004"/>
                    </a:lnTo>
                    <a:lnTo>
                      <a:pt x="124933" y="750009"/>
                    </a:lnTo>
                    <a:lnTo>
                      <a:pt x="151950" y="692255"/>
                    </a:lnTo>
                    <a:lnTo>
                      <a:pt x="168552" y="638646"/>
                    </a:lnTo>
                    <a:lnTo>
                      <a:pt x="183097" y="579877"/>
                    </a:lnTo>
                    <a:lnTo>
                      <a:pt x="190593" y="529517"/>
                    </a:lnTo>
                    <a:lnTo>
                      <a:pt x="195934" y="474431"/>
                    </a:lnTo>
                    <a:lnTo>
                      <a:pt x="201806" y="416775"/>
                    </a:lnTo>
                    <a:lnTo>
                      <a:pt x="203546" y="359528"/>
                    </a:lnTo>
                    <a:lnTo>
                      <a:pt x="204060" y="301231"/>
                    </a:lnTo>
                    <a:lnTo>
                      <a:pt x="204214" y="246914"/>
                    </a:lnTo>
                    <a:lnTo>
                      <a:pt x="201140" y="193775"/>
                    </a:lnTo>
                    <a:lnTo>
                      <a:pt x="192819" y="144105"/>
                    </a:lnTo>
                    <a:lnTo>
                      <a:pt x="179528" y="90989"/>
                    </a:lnTo>
                    <a:lnTo>
                      <a:pt x="165638" y="32230"/>
                    </a:lnTo>
                    <a:lnTo>
                      <a:pt x="158638" y="7218"/>
                    </a:lnTo>
                    <a:lnTo>
                      <a:pt x="153964" y="1483"/>
                    </a:lnTo>
                    <a:lnTo>
                      <a:pt x="148509" y="0"/>
                    </a:lnTo>
                    <a:lnTo>
                      <a:pt x="142532" y="1351"/>
                    </a:lnTo>
                    <a:lnTo>
                      <a:pt x="138548" y="6931"/>
                    </a:lnTo>
                    <a:lnTo>
                      <a:pt x="134121" y="25609"/>
                    </a:lnTo>
                    <a:lnTo>
                      <a:pt x="131629" y="79200"/>
                    </a:lnTo>
                    <a:lnTo>
                      <a:pt x="130890" y="130174"/>
                    </a:lnTo>
                    <a:lnTo>
                      <a:pt x="130671" y="180502"/>
                    </a:lnTo>
                    <a:lnTo>
                      <a:pt x="136195" y="232459"/>
                    </a:lnTo>
                    <a:lnTo>
                      <a:pt x="145241" y="284898"/>
                    </a:lnTo>
                    <a:lnTo>
                      <a:pt x="149741" y="343070"/>
                    </a:lnTo>
                    <a:lnTo>
                      <a:pt x="156663" y="399170"/>
                    </a:lnTo>
                    <a:lnTo>
                      <a:pt x="166123" y="458426"/>
                    </a:lnTo>
                    <a:lnTo>
                      <a:pt x="170746" y="514848"/>
                    </a:lnTo>
                    <a:lnTo>
                      <a:pt x="177705" y="568611"/>
                    </a:lnTo>
                    <a:lnTo>
                      <a:pt x="181587" y="627174"/>
                    </a:lnTo>
                    <a:lnTo>
                      <a:pt x="188326" y="683391"/>
                    </a:lnTo>
                    <a:lnTo>
                      <a:pt x="199913" y="744043"/>
                    </a:lnTo>
                    <a:lnTo>
                      <a:pt x="204278" y="783162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3769925" y="147398"/>
            <a:ext cx="2274157" cy="660377"/>
            <a:chOff x="3769925" y="147398"/>
            <a:chExt cx="2274157" cy="660377"/>
          </a:xfrm>
        </p:grpSpPr>
        <p:sp>
          <p:nvSpPr>
            <p:cNvPr id="2" name="Freeform 1"/>
            <p:cNvSpPr/>
            <p:nvPr/>
          </p:nvSpPr>
          <p:spPr>
            <a:xfrm>
              <a:off x="3769925" y="147398"/>
              <a:ext cx="333718" cy="466511"/>
            </a:xfrm>
            <a:custGeom>
              <a:avLst/>
              <a:gdLst/>
              <a:ahLst/>
              <a:cxnLst/>
              <a:rect l="0" t="0" r="0" b="0"/>
              <a:pathLst>
                <a:path w="333718" h="466511">
                  <a:moveTo>
                    <a:pt x="115814" y="0"/>
                  </a:moveTo>
                  <a:lnTo>
                    <a:pt x="59418" y="57566"/>
                  </a:lnTo>
                  <a:lnTo>
                    <a:pt x="37363" y="83347"/>
                  </a:lnTo>
                  <a:lnTo>
                    <a:pt x="18946" y="94755"/>
                  </a:lnTo>
                  <a:lnTo>
                    <a:pt x="13800" y="93586"/>
                  </a:lnTo>
                  <a:lnTo>
                    <a:pt x="11540" y="88127"/>
                  </a:lnTo>
                  <a:lnTo>
                    <a:pt x="11203" y="79809"/>
                  </a:lnTo>
                  <a:lnTo>
                    <a:pt x="17067" y="64327"/>
                  </a:lnTo>
                  <a:lnTo>
                    <a:pt x="39896" y="35324"/>
                  </a:lnTo>
                  <a:lnTo>
                    <a:pt x="65633" y="14106"/>
                  </a:lnTo>
                  <a:lnTo>
                    <a:pt x="88442" y="6270"/>
                  </a:lnTo>
                  <a:lnTo>
                    <a:pt x="141213" y="1239"/>
                  </a:lnTo>
                  <a:lnTo>
                    <a:pt x="177152" y="5957"/>
                  </a:lnTo>
                  <a:lnTo>
                    <a:pt x="196107" y="17855"/>
                  </a:lnTo>
                  <a:lnTo>
                    <a:pt x="204438" y="25942"/>
                  </a:lnTo>
                  <a:lnTo>
                    <a:pt x="213694" y="50524"/>
                  </a:lnTo>
                  <a:lnTo>
                    <a:pt x="216638" y="78607"/>
                  </a:lnTo>
                  <a:lnTo>
                    <a:pt x="214047" y="102787"/>
                  </a:lnTo>
                  <a:lnTo>
                    <a:pt x="205876" y="122113"/>
                  </a:lnTo>
                  <a:lnTo>
                    <a:pt x="181567" y="153583"/>
                  </a:lnTo>
                  <a:lnTo>
                    <a:pt x="155573" y="169639"/>
                  </a:lnTo>
                  <a:lnTo>
                    <a:pt x="151679" y="170414"/>
                  </a:lnTo>
                  <a:lnTo>
                    <a:pt x="151422" y="168592"/>
                  </a:lnTo>
                  <a:lnTo>
                    <a:pt x="153590" y="165037"/>
                  </a:lnTo>
                  <a:lnTo>
                    <a:pt x="168478" y="161088"/>
                  </a:lnTo>
                  <a:lnTo>
                    <a:pt x="178999" y="160034"/>
                  </a:lnTo>
                  <a:lnTo>
                    <a:pt x="239962" y="177991"/>
                  </a:lnTo>
                  <a:lnTo>
                    <a:pt x="261068" y="187902"/>
                  </a:lnTo>
                  <a:lnTo>
                    <a:pt x="306662" y="232802"/>
                  </a:lnTo>
                  <a:lnTo>
                    <a:pt x="326129" y="269150"/>
                  </a:lnTo>
                  <a:lnTo>
                    <a:pt x="333717" y="315145"/>
                  </a:lnTo>
                  <a:lnTo>
                    <a:pt x="330376" y="360228"/>
                  </a:lnTo>
                  <a:lnTo>
                    <a:pt x="316388" y="397633"/>
                  </a:lnTo>
                  <a:lnTo>
                    <a:pt x="297426" y="425354"/>
                  </a:lnTo>
                  <a:lnTo>
                    <a:pt x="271400" y="448385"/>
                  </a:lnTo>
                  <a:lnTo>
                    <a:pt x="235873" y="464438"/>
                  </a:lnTo>
                  <a:lnTo>
                    <a:pt x="209337" y="466510"/>
                  </a:lnTo>
                  <a:lnTo>
                    <a:pt x="161852" y="461099"/>
                  </a:lnTo>
                  <a:lnTo>
                    <a:pt x="106448" y="448968"/>
                  </a:lnTo>
                  <a:lnTo>
                    <a:pt x="46503" y="423908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433431" y="380511"/>
              <a:ext cx="273531" cy="240671"/>
            </a:xfrm>
            <a:custGeom>
              <a:avLst/>
              <a:gdLst/>
              <a:ahLst/>
              <a:cxnLst/>
              <a:rect l="0" t="0" r="0" b="0"/>
              <a:pathLst>
                <a:path w="273531" h="240671">
                  <a:moveTo>
                    <a:pt x="10318" y="40628"/>
                  </a:moveTo>
                  <a:lnTo>
                    <a:pt x="1985" y="78106"/>
                  </a:lnTo>
                  <a:lnTo>
                    <a:pt x="3559" y="116074"/>
                  </a:lnTo>
                  <a:lnTo>
                    <a:pt x="6144" y="142010"/>
                  </a:lnTo>
                  <a:lnTo>
                    <a:pt x="3393" y="165236"/>
                  </a:lnTo>
                  <a:lnTo>
                    <a:pt x="2192" y="168154"/>
                  </a:lnTo>
                  <a:lnTo>
                    <a:pt x="857" y="158917"/>
                  </a:lnTo>
                  <a:lnTo>
                    <a:pt x="0" y="107625"/>
                  </a:lnTo>
                  <a:lnTo>
                    <a:pt x="2950" y="54339"/>
                  </a:lnTo>
                  <a:lnTo>
                    <a:pt x="14374" y="20514"/>
                  </a:lnTo>
                  <a:lnTo>
                    <a:pt x="20041" y="9671"/>
                  </a:lnTo>
                  <a:lnTo>
                    <a:pt x="28498" y="3613"/>
                  </a:lnTo>
                  <a:lnTo>
                    <a:pt x="50373" y="0"/>
                  </a:lnTo>
                  <a:lnTo>
                    <a:pt x="69455" y="5414"/>
                  </a:lnTo>
                  <a:lnTo>
                    <a:pt x="77818" y="10133"/>
                  </a:lnTo>
                  <a:lnTo>
                    <a:pt x="90231" y="24735"/>
                  </a:lnTo>
                  <a:lnTo>
                    <a:pt x="115224" y="86315"/>
                  </a:lnTo>
                  <a:lnTo>
                    <a:pt x="118860" y="99162"/>
                  </a:lnTo>
                  <a:lnTo>
                    <a:pt x="122453" y="103048"/>
                  </a:lnTo>
                  <a:lnTo>
                    <a:pt x="126019" y="100959"/>
                  </a:lnTo>
                  <a:lnTo>
                    <a:pt x="150691" y="39846"/>
                  </a:lnTo>
                  <a:lnTo>
                    <a:pt x="166814" y="14400"/>
                  </a:lnTo>
                  <a:lnTo>
                    <a:pt x="174310" y="10275"/>
                  </a:lnTo>
                  <a:lnTo>
                    <a:pt x="191998" y="8811"/>
                  </a:lnTo>
                  <a:lnTo>
                    <a:pt x="208438" y="15179"/>
                  </a:lnTo>
                  <a:lnTo>
                    <a:pt x="216097" y="20152"/>
                  </a:lnTo>
                  <a:lnTo>
                    <a:pt x="227727" y="35038"/>
                  </a:lnTo>
                  <a:lnTo>
                    <a:pt x="260483" y="93704"/>
                  </a:lnTo>
                  <a:lnTo>
                    <a:pt x="267731" y="115690"/>
                  </a:lnTo>
                  <a:lnTo>
                    <a:pt x="272385" y="167933"/>
                  </a:lnTo>
                  <a:lnTo>
                    <a:pt x="273191" y="206250"/>
                  </a:lnTo>
                  <a:lnTo>
                    <a:pt x="273530" y="2406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728019" y="410257"/>
              <a:ext cx="178985" cy="213985"/>
            </a:xfrm>
            <a:custGeom>
              <a:avLst/>
              <a:gdLst/>
              <a:ahLst/>
              <a:cxnLst/>
              <a:rect l="0" t="0" r="0" b="0"/>
              <a:pathLst>
                <a:path w="178985" h="213985">
                  <a:moveTo>
                    <a:pt x="0" y="168810"/>
                  </a:moveTo>
                  <a:lnTo>
                    <a:pt x="9575" y="144763"/>
                  </a:lnTo>
                  <a:lnTo>
                    <a:pt x="20243" y="130436"/>
                  </a:lnTo>
                  <a:lnTo>
                    <a:pt x="44992" y="114806"/>
                  </a:lnTo>
                  <a:lnTo>
                    <a:pt x="100349" y="100607"/>
                  </a:lnTo>
                  <a:lnTo>
                    <a:pt x="154129" y="56211"/>
                  </a:lnTo>
                  <a:lnTo>
                    <a:pt x="157734" y="48121"/>
                  </a:lnTo>
                  <a:lnTo>
                    <a:pt x="158621" y="29772"/>
                  </a:lnTo>
                  <a:lnTo>
                    <a:pt x="151997" y="13039"/>
                  </a:lnTo>
                  <a:lnTo>
                    <a:pt x="146954" y="5301"/>
                  </a:lnTo>
                  <a:lnTo>
                    <a:pt x="137744" y="1312"/>
                  </a:lnTo>
                  <a:lnTo>
                    <a:pt x="111912" y="0"/>
                  </a:lnTo>
                  <a:lnTo>
                    <a:pt x="90293" y="6436"/>
                  </a:lnTo>
                  <a:lnTo>
                    <a:pt x="57350" y="29631"/>
                  </a:lnTo>
                  <a:lnTo>
                    <a:pt x="41039" y="55432"/>
                  </a:lnTo>
                  <a:lnTo>
                    <a:pt x="38906" y="81375"/>
                  </a:lnTo>
                  <a:lnTo>
                    <a:pt x="47069" y="134511"/>
                  </a:lnTo>
                  <a:lnTo>
                    <a:pt x="61117" y="177633"/>
                  </a:lnTo>
                  <a:lnTo>
                    <a:pt x="72396" y="194568"/>
                  </a:lnTo>
                  <a:lnTo>
                    <a:pt x="88328" y="206774"/>
                  </a:lnTo>
                  <a:lnTo>
                    <a:pt x="97490" y="211667"/>
                  </a:lnTo>
                  <a:lnTo>
                    <a:pt x="117028" y="213984"/>
                  </a:lnTo>
                  <a:lnTo>
                    <a:pt x="137410" y="209944"/>
                  </a:lnTo>
                  <a:lnTo>
                    <a:pt x="178984" y="1898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5075459" y="200041"/>
              <a:ext cx="31586" cy="421141"/>
            </a:xfrm>
            <a:custGeom>
              <a:avLst/>
              <a:gdLst/>
              <a:ahLst/>
              <a:cxnLst/>
              <a:rect l="0" t="0" r="0" b="0"/>
              <a:pathLst>
                <a:path w="31586" h="421141">
                  <a:moveTo>
                    <a:pt x="0" y="0"/>
                  </a:moveTo>
                  <a:lnTo>
                    <a:pt x="3119" y="60384"/>
                  </a:lnTo>
                  <a:lnTo>
                    <a:pt x="8333" y="111868"/>
                  </a:lnTo>
                  <a:lnTo>
                    <a:pt x="15684" y="165597"/>
                  </a:lnTo>
                  <a:lnTo>
                    <a:pt x="21165" y="220750"/>
                  </a:lnTo>
                  <a:lnTo>
                    <a:pt x="27978" y="274418"/>
                  </a:lnTo>
                  <a:lnTo>
                    <a:pt x="30873" y="335659"/>
                  </a:lnTo>
                  <a:lnTo>
                    <a:pt x="31444" y="392816"/>
                  </a:lnTo>
                  <a:lnTo>
                    <a:pt x="31585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970174" y="389554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68177" y="16788"/>
                  </a:lnTo>
                  <a:lnTo>
                    <a:pt x="106962" y="20214"/>
                  </a:lnTo>
                  <a:lnTo>
                    <a:pt x="49464" y="208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212329" y="189512"/>
              <a:ext cx="168457" cy="431670"/>
            </a:xfrm>
            <a:custGeom>
              <a:avLst/>
              <a:gdLst/>
              <a:ahLst/>
              <a:cxnLst/>
              <a:rect l="0" t="0" r="0" b="0"/>
              <a:pathLst>
                <a:path w="168457" h="431670">
                  <a:moveTo>
                    <a:pt x="0" y="0"/>
                  </a:moveTo>
                  <a:lnTo>
                    <a:pt x="0" y="58617"/>
                  </a:lnTo>
                  <a:lnTo>
                    <a:pt x="7236" y="107895"/>
                  </a:lnTo>
                  <a:lnTo>
                    <a:pt x="10723" y="161821"/>
                  </a:lnTo>
                  <a:lnTo>
                    <a:pt x="18645" y="222252"/>
                  </a:lnTo>
                  <a:lnTo>
                    <a:pt x="27232" y="283442"/>
                  </a:lnTo>
                  <a:lnTo>
                    <a:pt x="31466" y="337967"/>
                  </a:lnTo>
                  <a:lnTo>
                    <a:pt x="39664" y="398905"/>
                  </a:lnTo>
                  <a:lnTo>
                    <a:pt x="41025" y="418277"/>
                  </a:lnTo>
                  <a:lnTo>
                    <a:pt x="41630" y="411289"/>
                  </a:lnTo>
                  <a:lnTo>
                    <a:pt x="43188" y="361439"/>
                  </a:lnTo>
                  <a:lnTo>
                    <a:pt x="53548" y="308439"/>
                  </a:lnTo>
                  <a:lnTo>
                    <a:pt x="56756" y="296873"/>
                  </a:lnTo>
                  <a:lnTo>
                    <a:pt x="62404" y="290332"/>
                  </a:lnTo>
                  <a:lnTo>
                    <a:pt x="69679" y="287142"/>
                  </a:lnTo>
                  <a:lnTo>
                    <a:pt x="78038" y="286184"/>
                  </a:lnTo>
                  <a:lnTo>
                    <a:pt x="96685" y="291360"/>
                  </a:lnTo>
                  <a:lnTo>
                    <a:pt x="123794" y="307428"/>
                  </a:lnTo>
                  <a:lnTo>
                    <a:pt x="131663" y="313746"/>
                  </a:lnTo>
                  <a:lnTo>
                    <a:pt x="143525" y="333245"/>
                  </a:lnTo>
                  <a:lnTo>
                    <a:pt x="163267" y="389072"/>
                  </a:lnTo>
                  <a:lnTo>
                    <a:pt x="168456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421989" y="431668"/>
              <a:ext cx="155730" cy="185956"/>
            </a:xfrm>
            <a:custGeom>
              <a:avLst/>
              <a:gdLst/>
              <a:ahLst/>
              <a:cxnLst/>
              <a:rect l="0" t="0" r="0" b="0"/>
              <a:pathLst>
                <a:path w="155730" h="185956">
                  <a:moveTo>
                    <a:pt x="106196" y="21057"/>
                  </a:moveTo>
                  <a:lnTo>
                    <a:pt x="63504" y="24176"/>
                  </a:lnTo>
                  <a:lnTo>
                    <a:pt x="53168" y="26646"/>
                  </a:lnTo>
                  <a:lnTo>
                    <a:pt x="35444" y="38749"/>
                  </a:lnTo>
                  <a:lnTo>
                    <a:pt x="5002" y="75114"/>
                  </a:lnTo>
                  <a:lnTo>
                    <a:pt x="0" y="101624"/>
                  </a:lnTo>
                  <a:lnTo>
                    <a:pt x="2845" y="130564"/>
                  </a:lnTo>
                  <a:lnTo>
                    <a:pt x="11909" y="155125"/>
                  </a:lnTo>
                  <a:lnTo>
                    <a:pt x="26855" y="171500"/>
                  </a:lnTo>
                  <a:lnTo>
                    <a:pt x="35755" y="177504"/>
                  </a:lnTo>
                  <a:lnTo>
                    <a:pt x="70636" y="185955"/>
                  </a:lnTo>
                  <a:lnTo>
                    <a:pt x="105018" y="182869"/>
                  </a:lnTo>
                  <a:lnTo>
                    <a:pt x="123610" y="174472"/>
                  </a:lnTo>
                  <a:lnTo>
                    <a:pt x="131843" y="168957"/>
                  </a:lnTo>
                  <a:lnTo>
                    <a:pt x="144111" y="153471"/>
                  </a:lnTo>
                  <a:lnTo>
                    <a:pt x="152293" y="133720"/>
                  </a:lnTo>
                  <a:lnTo>
                    <a:pt x="155729" y="97462"/>
                  </a:lnTo>
                  <a:lnTo>
                    <a:pt x="148688" y="63973"/>
                  </a:lnTo>
                  <a:lnTo>
                    <a:pt x="125941" y="24335"/>
                  </a:lnTo>
                  <a:lnTo>
                    <a:pt x="10619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635423" y="186721"/>
              <a:ext cx="143780" cy="466024"/>
            </a:xfrm>
            <a:custGeom>
              <a:avLst/>
              <a:gdLst/>
              <a:ahLst/>
              <a:cxnLst/>
              <a:rect l="0" t="0" r="0" b="0"/>
              <a:pathLst>
                <a:path w="143780" h="466024">
                  <a:moveTo>
                    <a:pt x="82275" y="381817"/>
                  </a:moveTo>
                  <a:lnTo>
                    <a:pt x="93453" y="370639"/>
                  </a:lnTo>
                  <a:lnTo>
                    <a:pt x="98941" y="352673"/>
                  </a:lnTo>
                  <a:lnTo>
                    <a:pt x="100210" y="329090"/>
                  </a:lnTo>
                  <a:lnTo>
                    <a:pt x="93178" y="290675"/>
                  </a:lnTo>
                  <a:lnTo>
                    <a:pt x="82831" y="267610"/>
                  </a:lnTo>
                  <a:lnTo>
                    <a:pt x="64194" y="251900"/>
                  </a:lnTo>
                  <a:lnTo>
                    <a:pt x="52673" y="246073"/>
                  </a:lnTo>
                  <a:lnTo>
                    <a:pt x="42654" y="244528"/>
                  </a:lnTo>
                  <a:lnTo>
                    <a:pt x="25281" y="249050"/>
                  </a:lnTo>
                  <a:lnTo>
                    <a:pt x="12881" y="261978"/>
                  </a:lnTo>
                  <a:lnTo>
                    <a:pt x="7936" y="270339"/>
                  </a:lnTo>
                  <a:lnTo>
                    <a:pt x="0" y="324615"/>
                  </a:lnTo>
                  <a:lnTo>
                    <a:pt x="1552" y="381610"/>
                  </a:lnTo>
                  <a:lnTo>
                    <a:pt x="12733" y="420750"/>
                  </a:lnTo>
                  <a:lnTo>
                    <a:pt x="25631" y="442405"/>
                  </a:lnTo>
                  <a:lnTo>
                    <a:pt x="43062" y="459828"/>
                  </a:lnTo>
                  <a:lnTo>
                    <a:pt x="52623" y="464240"/>
                  </a:lnTo>
                  <a:lnTo>
                    <a:pt x="72606" y="466023"/>
                  </a:lnTo>
                  <a:lnTo>
                    <a:pt x="81678" y="461351"/>
                  </a:lnTo>
                  <a:lnTo>
                    <a:pt x="97997" y="443682"/>
                  </a:lnTo>
                  <a:lnTo>
                    <a:pt x="119132" y="388145"/>
                  </a:lnTo>
                  <a:lnTo>
                    <a:pt x="131452" y="331595"/>
                  </a:lnTo>
                  <a:lnTo>
                    <a:pt x="139822" y="270641"/>
                  </a:lnTo>
                  <a:lnTo>
                    <a:pt x="143779" y="213436"/>
                  </a:lnTo>
                  <a:lnTo>
                    <a:pt x="137881" y="153195"/>
                  </a:lnTo>
                  <a:lnTo>
                    <a:pt x="135503" y="94329"/>
                  </a:lnTo>
                  <a:lnTo>
                    <a:pt x="129443" y="32311"/>
                  </a:lnTo>
                  <a:lnTo>
                    <a:pt x="120396" y="9672"/>
                  </a:lnTo>
                  <a:lnTo>
                    <a:pt x="114708" y="360"/>
                  </a:lnTo>
                  <a:lnTo>
                    <a:pt x="110916" y="0"/>
                  </a:lnTo>
                  <a:lnTo>
                    <a:pt x="108388" y="5610"/>
                  </a:lnTo>
                  <a:lnTo>
                    <a:pt x="96761" y="58145"/>
                  </a:lnTo>
                  <a:lnTo>
                    <a:pt x="93976" y="106280"/>
                  </a:lnTo>
                  <a:lnTo>
                    <a:pt x="93324" y="148612"/>
                  </a:lnTo>
                  <a:lnTo>
                    <a:pt x="96155" y="191603"/>
                  </a:lnTo>
                  <a:lnTo>
                    <a:pt x="104325" y="252148"/>
                  </a:lnTo>
                  <a:lnTo>
                    <a:pt x="111035" y="307132"/>
                  </a:lnTo>
                  <a:lnTo>
                    <a:pt x="118891" y="366935"/>
                  </a:lnTo>
                  <a:lnTo>
                    <a:pt x="131998" y="420238"/>
                  </a:lnTo>
                  <a:lnTo>
                    <a:pt x="134917" y="4449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886153" y="421139"/>
              <a:ext cx="157929" cy="263214"/>
            </a:xfrm>
            <a:custGeom>
              <a:avLst/>
              <a:gdLst/>
              <a:ahLst/>
              <a:cxnLst/>
              <a:rect l="0" t="0" r="0" b="0"/>
              <a:pathLst>
                <a:path w="157929" h="263214">
                  <a:moveTo>
                    <a:pt x="157928" y="0"/>
                  </a:moveTo>
                  <a:lnTo>
                    <a:pt x="108997" y="3120"/>
                  </a:lnTo>
                  <a:lnTo>
                    <a:pt x="67391" y="14573"/>
                  </a:lnTo>
                  <a:lnTo>
                    <a:pt x="27480" y="39404"/>
                  </a:lnTo>
                  <a:lnTo>
                    <a:pt x="9962" y="65488"/>
                  </a:lnTo>
                  <a:lnTo>
                    <a:pt x="8981" y="74074"/>
                  </a:lnTo>
                  <a:lnTo>
                    <a:pt x="14131" y="89854"/>
                  </a:lnTo>
                  <a:lnTo>
                    <a:pt x="22289" y="94998"/>
                  </a:lnTo>
                  <a:lnTo>
                    <a:pt x="82542" y="109520"/>
                  </a:lnTo>
                  <a:lnTo>
                    <a:pt x="115314" y="119538"/>
                  </a:lnTo>
                  <a:lnTo>
                    <a:pt x="133529" y="132677"/>
                  </a:lnTo>
                  <a:lnTo>
                    <a:pt x="141662" y="141094"/>
                  </a:lnTo>
                  <a:lnTo>
                    <a:pt x="150699" y="162924"/>
                  </a:lnTo>
                  <a:lnTo>
                    <a:pt x="153108" y="175297"/>
                  </a:lnTo>
                  <a:lnTo>
                    <a:pt x="149547" y="195283"/>
                  </a:lnTo>
                  <a:lnTo>
                    <a:pt x="134388" y="219689"/>
                  </a:lnTo>
                  <a:lnTo>
                    <a:pt x="120559" y="233340"/>
                  </a:lnTo>
                  <a:lnTo>
                    <a:pt x="72939" y="255495"/>
                  </a:lnTo>
                  <a:lnTo>
                    <a:pt x="18863" y="262197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769925" y="705409"/>
              <a:ext cx="2263628" cy="102366"/>
            </a:xfrm>
            <a:custGeom>
              <a:avLst/>
              <a:gdLst/>
              <a:ahLst/>
              <a:cxnLst/>
              <a:rect l="0" t="0" r="0" b="0"/>
              <a:pathLst>
                <a:path w="2263628" h="102366">
                  <a:moveTo>
                    <a:pt x="2263627" y="0"/>
                  </a:moveTo>
                  <a:lnTo>
                    <a:pt x="2239581" y="9575"/>
                  </a:lnTo>
                  <a:lnTo>
                    <a:pt x="2178506" y="49878"/>
                  </a:lnTo>
                  <a:lnTo>
                    <a:pt x="2168275" y="54309"/>
                  </a:lnTo>
                  <a:lnTo>
                    <a:pt x="2144429" y="56113"/>
                  </a:lnTo>
                  <a:lnTo>
                    <a:pt x="2096582" y="47739"/>
                  </a:lnTo>
                  <a:lnTo>
                    <a:pt x="2041189" y="18888"/>
                  </a:lnTo>
                  <a:lnTo>
                    <a:pt x="2004957" y="13005"/>
                  </a:lnTo>
                  <a:lnTo>
                    <a:pt x="1959198" y="19423"/>
                  </a:lnTo>
                  <a:lnTo>
                    <a:pt x="1900187" y="29753"/>
                  </a:lnTo>
                  <a:lnTo>
                    <a:pt x="1839544" y="22818"/>
                  </a:lnTo>
                  <a:lnTo>
                    <a:pt x="1788224" y="10183"/>
                  </a:lnTo>
                  <a:lnTo>
                    <a:pt x="1733373" y="2011"/>
                  </a:lnTo>
                  <a:lnTo>
                    <a:pt x="1708594" y="7133"/>
                  </a:lnTo>
                  <a:lnTo>
                    <a:pt x="1652197" y="36034"/>
                  </a:lnTo>
                  <a:lnTo>
                    <a:pt x="1591319" y="64724"/>
                  </a:lnTo>
                  <a:lnTo>
                    <a:pt x="1553077" y="71040"/>
                  </a:lnTo>
                  <a:lnTo>
                    <a:pt x="1517701" y="67322"/>
                  </a:lnTo>
                  <a:lnTo>
                    <a:pt x="1455339" y="43931"/>
                  </a:lnTo>
                  <a:lnTo>
                    <a:pt x="1405705" y="28435"/>
                  </a:lnTo>
                  <a:lnTo>
                    <a:pt x="1359131" y="28832"/>
                  </a:lnTo>
                  <a:lnTo>
                    <a:pt x="1306632" y="39447"/>
                  </a:lnTo>
                  <a:lnTo>
                    <a:pt x="1244125" y="56263"/>
                  </a:lnTo>
                  <a:lnTo>
                    <a:pt x="1192192" y="60636"/>
                  </a:lnTo>
                  <a:lnTo>
                    <a:pt x="1136873" y="51449"/>
                  </a:lnTo>
                  <a:lnTo>
                    <a:pt x="1080885" y="32779"/>
                  </a:lnTo>
                  <a:lnTo>
                    <a:pt x="1019064" y="11148"/>
                  </a:lnTo>
                  <a:lnTo>
                    <a:pt x="964678" y="2202"/>
                  </a:lnTo>
                  <a:lnTo>
                    <a:pt x="928459" y="6241"/>
                  </a:lnTo>
                  <a:lnTo>
                    <a:pt x="876374" y="25323"/>
                  </a:lnTo>
                  <a:lnTo>
                    <a:pt x="824145" y="41570"/>
                  </a:lnTo>
                  <a:lnTo>
                    <a:pt x="787384" y="49362"/>
                  </a:lnTo>
                  <a:lnTo>
                    <a:pt x="749975" y="48551"/>
                  </a:lnTo>
                  <a:lnTo>
                    <a:pt x="686799" y="34556"/>
                  </a:lnTo>
                  <a:lnTo>
                    <a:pt x="631500" y="20950"/>
                  </a:lnTo>
                  <a:lnTo>
                    <a:pt x="602371" y="16330"/>
                  </a:lnTo>
                  <a:lnTo>
                    <a:pt x="542250" y="22896"/>
                  </a:lnTo>
                  <a:lnTo>
                    <a:pt x="490297" y="41047"/>
                  </a:lnTo>
                  <a:lnTo>
                    <a:pt x="433804" y="50352"/>
                  </a:lnTo>
                  <a:lnTo>
                    <a:pt x="370652" y="49070"/>
                  </a:lnTo>
                  <a:lnTo>
                    <a:pt x="312771" y="43488"/>
                  </a:lnTo>
                  <a:lnTo>
                    <a:pt x="250212" y="43555"/>
                  </a:lnTo>
                  <a:lnTo>
                    <a:pt x="214127" y="51770"/>
                  </a:lnTo>
                  <a:lnTo>
                    <a:pt x="157162" y="87107"/>
                  </a:lnTo>
                  <a:lnTo>
                    <a:pt x="123776" y="99379"/>
                  </a:lnTo>
                  <a:lnTo>
                    <a:pt x="80218" y="102365"/>
                  </a:lnTo>
                  <a:lnTo>
                    <a:pt x="32873" y="96606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253379" y="1344620"/>
            <a:ext cx="3379282" cy="663297"/>
            <a:chOff x="253379" y="1344620"/>
            <a:chExt cx="3379282" cy="663297"/>
          </a:xfrm>
        </p:grpSpPr>
        <p:grpSp>
          <p:nvGrpSpPr>
            <p:cNvPr id="15" name="Group 14"/>
            <p:cNvGrpSpPr/>
            <p:nvPr/>
          </p:nvGrpSpPr>
          <p:grpSpPr>
            <a:xfrm>
              <a:off x="253379" y="1365677"/>
              <a:ext cx="503806" cy="576352"/>
              <a:chOff x="253379" y="1365677"/>
              <a:chExt cx="503806" cy="576352"/>
            </a:xfrm>
          </p:grpSpPr>
          <p:sp>
            <p:nvSpPr>
              <p:cNvPr id="13" name="Freeform 12"/>
              <p:cNvSpPr/>
              <p:nvPr/>
            </p:nvSpPr>
            <p:spPr>
              <a:xfrm>
                <a:off x="474111" y="1544662"/>
                <a:ext cx="10529" cy="263213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263213">
                    <a:moveTo>
                      <a:pt x="10528" y="0"/>
                    </a:moveTo>
                    <a:lnTo>
                      <a:pt x="3293" y="27556"/>
                    </a:lnTo>
                    <a:lnTo>
                      <a:pt x="650" y="86898"/>
                    </a:lnTo>
                    <a:lnTo>
                      <a:pt x="128" y="149356"/>
                    </a:lnTo>
                    <a:lnTo>
                      <a:pt x="7261" y="206754"/>
                    </a:lnTo>
                    <a:lnTo>
                      <a:pt x="8390" y="244404"/>
                    </a:lnTo>
                    <a:lnTo>
                      <a:pt x="6763" y="250673"/>
                    </a:lnTo>
                    <a:lnTo>
                      <a:pt x="0" y="263212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253379" y="1365677"/>
                <a:ext cx="503806" cy="576352"/>
              </a:xfrm>
              <a:custGeom>
                <a:avLst/>
                <a:gdLst/>
                <a:ahLst/>
                <a:cxnLst/>
                <a:rect l="0" t="0" r="0" b="0"/>
                <a:pathLst>
                  <a:path w="503806" h="576352">
                    <a:moveTo>
                      <a:pt x="326017" y="63171"/>
                    </a:moveTo>
                    <a:lnTo>
                      <a:pt x="298461" y="55936"/>
                    </a:lnTo>
                    <a:lnTo>
                      <a:pt x="245358" y="56413"/>
                    </a:lnTo>
                    <a:lnTo>
                      <a:pt x="222318" y="62507"/>
                    </a:lnTo>
                    <a:lnTo>
                      <a:pt x="162709" y="86495"/>
                    </a:lnTo>
                    <a:lnTo>
                      <a:pt x="133090" y="103487"/>
                    </a:lnTo>
                    <a:lnTo>
                      <a:pt x="86531" y="148549"/>
                    </a:lnTo>
                    <a:lnTo>
                      <a:pt x="49118" y="208599"/>
                    </a:lnTo>
                    <a:lnTo>
                      <a:pt x="20760" y="263516"/>
                    </a:lnTo>
                    <a:lnTo>
                      <a:pt x="9023" y="291424"/>
                    </a:lnTo>
                    <a:lnTo>
                      <a:pt x="1488" y="347467"/>
                    </a:lnTo>
                    <a:lnTo>
                      <a:pt x="0" y="403598"/>
                    </a:lnTo>
                    <a:lnTo>
                      <a:pt x="15347" y="458576"/>
                    </a:lnTo>
                    <a:lnTo>
                      <a:pt x="29506" y="492284"/>
                    </a:lnTo>
                    <a:lnTo>
                      <a:pt x="86573" y="547127"/>
                    </a:lnTo>
                    <a:lnTo>
                      <a:pt x="126511" y="569899"/>
                    </a:lnTo>
                    <a:lnTo>
                      <a:pt x="163309" y="576351"/>
                    </a:lnTo>
                    <a:lnTo>
                      <a:pt x="223730" y="570125"/>
                    </a:lnTo>
                    <a:lnTo>
                      <a:pt x="271887" y="554511"/>
                    </a:lnTo>
                    <a:lnTo>
                      <a:pt x="325821" y="522455"/>
                    </a:lnTo>
                    <a:lnTo>
                      <a:pt x="388252" y="473756"/>
                    </a:lnTo>
                    <a:lnTo>
                      <a:pt x="439553" y="420213"/>
                    </a:lnTo>
                    <a:lnTo>
                      <a:pt x="475411" y="357888"/>
                    </a:lnTo>
                    <a:lnTo>
                      <a:pt x="486001" y="335706"/>
                    </a:lnTo>
                    <a:lnTo>
                      <a:pt x="498946" y="275200"/>
                    </a:lnTo>
                    <a:lnTo>
                      <a:pt x="503805" y="223510"/>
                    </a:lnTo>
                    <a:lnTo>
                      <a:pt x="501646" y="171359"/>
                    </a:lnTo>
                    <a:lnTo>
                      <a:pt x="490359" y="137731"/>
                    </a:lnTo>
                    <a:lnTo>
                      <a:pt x="451998" y="76895"/>
                    </a:lnTo>
                    <a:lnTo>
                      <a:pt x="418622" y="46255"/>
                    </a:lnTo>
                    <a:lnTo>
                      <a:pt x="359514" y="13731"/>
                    </a:lnTo>
                    <a:lnTo>
                      <a:pt x="326583" y="4069"/>
                    </a:lnTo>
                    <a:lnTo>
                      <a:pt x="294431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8" name="Group 27"/>
            <p:cNvGrpSpPr/>
            <p:nvPr/>
          </p:nvGrpSpPr>
          <p:grpSpPr>
            <a:xfrm>
              <a:off x="1004999" y="1344620"/>
              <a:ext cx="2627662" cy="663297"/>
              <a:chOff x="1004999" y="1344620"/>
              <a:chExt cx="2627662" cy="663297"/>
            </a:xfrm>
          </p:grpSpPr>
          <p:sp>
            <p:nvSpPr>
              <p:cNvPr id="16" name="Freeform 15"/>
              <p:cNvSpPr/>
              <p:nvPr/>
            </p:nvSpPr>
            <p:spPr>
              <a:xfrm>
                <a:off x="1004999" y="1427880"/>
                <a:ext cx="273545" cy="580037"/>
              </a:xfrm>
              <a:custGeom>
                <a:avLst/>
                <a:gdLst/>
                <a:ahLst/>
                <a:cxnLst/>
                <a:rect l="0" t="0" r="0" b="0"/>
                <a:pathLst>
                  <a:path w="273545" h="580037">
                    <a:moveTo>
                      <a:pt x="6065" y="580036"/>
                    </a:moveTo>
                    <a:lnTo>
                      <a:pt x="0" y="546414"/>
                    </a:lnTo>
                    <a:lnTo>
                      <a:pt x="7640" y="491593"/>
                    </a:lnTo>
                    <a:lnTo>
                      <a:pt x="17060" y="435677"/>
                    </a:lnTo>
                    <a:lnTo>
                      <a:pt x="27260" y="379725"/>
                    </a:lnTo>
                    <a:lnTo>
                      <a:pt x="37692" y="331561"/>
                    </a:lnTo>
                    <a:lnTo>
                      <a:pt x="45072" y="279076"/>
                    </a:lnTo>
                    <a:lnTo>
                      <a:pt x="53155" y="225009"/>
                    </a:lnTo>
                    <a:lnTo>
                      <a:pt x="62652" y="174585"/>
                    </a:lnTo>
                    <a:lnTo>
                      <a:pt x="67285" y="120781"/>
                    </a:lnTo>
                    <a:lnTo>
                      <a:pt x="71191" y="60943"/>
                    </a:lnTo>
                    <a:lnTo>
                      <a:pt x="80243" y="40882"/>
                    </a:lnTo>
                    <a:lnTo>
                      <a:pt x="83593" y="40445"/>
                    </a:lnTo>
                    <a:lnTo>
                      <a:pt x="85827" y="46004"/>
                    </a:lnTo>
                    <a:lnTo>
                      <a:pt x="89705" y="104515"/>
                    </a:lnTo>
                    <a:lnTo>
                      <a:pt x="93297" y="159246"/>
                    </a:lnTo>
                    <a:lnTo>
                      <a:pt x="104925" y="209528"/>
                    </a:lnTo>
                    <a:lnTo>
                      <a:pt x="110576" y="218387"/>
                    </a:lnTo>
                    <a:lnTo>
                      <a:pt x="126214" y="231350"/>
                    </a:lnTo>
                    <a:lnTo>
                      <a:pt x="135297" y="231765"/>
                    </a:lnTo>
                    <a:lnTo>
                      <a:pt x="154749" y="222868"/>
                    </a:lnTo>
                    <a:lnTo>
                      <a:pt x="179841" y="198127"/>
                    </a:lnTo>
                    <a:lnTo>
                      <a:pt x="216412" y="136535"/>
                    </a:lnTo>
                    <a:lnTo>
                      <a:pt x="244667" y="81429"/>
                    </a:lnTo>
                    <a:lnTo>
                      <a:pt x="264373" y="26654"/>
                    </a:lnTo>
                    <a:lnTo>
                      <a:pt x="273544" y="0"/>
                    </a:lnTo>
                    <a:lnTo>
                      <a:pt x="270071" y="51736"/>
                    </a:lnTo>
                    <a:lnTo>
                      <a:pt x="263923" y="114406"/>
                    </a:lnTo>
                    <a:lnTo>
                      <a:pt x="260282" y="168071"/>
                    </a:lnTo>
                    <a:lnTo>
                      <a:pt x="259203" y="213607"/>
                    </a:lnTo>
                    <a:lnTo>
                      <a:pt x="258884" y="273502"/>
                    </a:lnTo>
                    <a:lnTo>
                      <a:pt x="258809" y="319406"/>
                    </a:lnTo>
                    <a:lnTo>
                      <a:pt x="258776" y="364765"/>
                    </a:lnTo>
                    <a:lnTo>
                      <a:pt x="258757" y="423185"/>
                    </a:lnTo>
                    <a:lnTo>
                      <a:pt x="258752" y="476370"/>
                    </a:lnTo>
                    <a:lnTo>
                      <a:pt x="258749" y="537922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Freeform 16"/>
              <p:cNvSpPr/>
              <p:nvPr/>
            </p:nvSpPr>
            <p:spPr>
              <a:xfrm>
                <a:off x="1316391" y="1717528"/>
                <a:ext cx="174171" cy="240127"/>
              </a:xfrm>
              <a:custGeom>
                <a:avLst/>
                <a:gdLst/>
                <a:ahLst/>
                <a:cxnLst/>
                <a:rect l="0" t="0" r="0" b="0"/>
                <a:pathLst>
                  <a:path w="174171" h="240127">
                    <a:moveTo>
                      <a:pt x="0" y="174574"/>
                    </a:moveTo>
                    <a:lnTo>
                      <a:pt x="5589" y="157807"/>
                    </a:lnTo>
                    <a:lnTo>
                      <a:pt x="11915" y="151698"/>
                    </a:lnTo>
                    <a:lnTo>
                      <a:pt x="31421" y="141790"/>
                    </a:lnTo>
                    <a:lnTo>
                      <a:pt x="92539" y="130569"/>
                    </a:lnTo>
                    <a:lnTo>
                      <a:pt x="125685" y="118252"/>
                    </a:lnTo>
                    <a:lnTo>
                      <a:pt x="162737" y="93129"/>
                    </a:lnTo>
                    <a:lnTo>
                      <a:pt x="171763" y="73256"/>
                    </a:lnTo>
                    <a:lnTo>
                      <a:pt x="174170" y="61405"/>
                    </a:lnTo>
                    <a:lnTo>
                      <a:pt x="173435" y="51165"/>
                    </a:lnTo>
                    <a:lnTo>
                      <a:pt x="166379" y="33548"/>
                    </a:lnTo>
                    <a:lnTo>
                      <a:pt x="149253" y="10476"/>
                    </a:lnTo>
                    <a:lnTo>
                      <a:pt x="129896" y="2206"/>
                    </a:lnTo>
                    <a:lnTo>
                      <a:pt x="118182" y="0"/>
                    </a:lnTo>
                    <a:lnTo>
                      <a:pt x="108034" y="870"/>
                    </a:lnTo>
                    <a:lnTo>
                      <a:pt x="90519" y="8075"/>
                    </a:lnTo>
                    <a:lnTo>
                      <a:pt x="45867" y="45203"/>
                    </a:lnTo>
                    <a:lnTo>
                      <a:pt x="26001" y="88535"/>
                    </a:lnTo>
                    <a:lnTo>
                      <a:pt x="13931" y="135222"/>
                    </a:lnTo>
                    <a:lnTo>
                      <a:pt x="14656" y="172273"/>
                    </a:lnTo>
                    <a:lnTo>
                      <a:pt x="25382" y="216234"/>
                    </a:lnTo>
                    <a:lnTo>
                      <a:pt x="32129" y="224574"/>
                    </a:lnTo>
                    <a:lnTo>
                      <a:pt x="52104" y="236961"/>
                    </a:lnTo>
                    <a:lnTo>
                      <a:pt x="73460" y="240126"/>
                    </a:lnTo>
                    <a:lnTo>
                      <a:pt x="95820" y="236464"/>
                    </a:lnTo>
                    <a:lnTo>
                      <a:pt x="157927" y="21668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Freeform 17"/>
              <p:cNvSpPr/>
              <p:nvPr/>
            </p:nvSpPr>
            <p:spPr>
              <a:xfrm>
                <a:off x="1521372" y="1740153"/>
                <a:ext cx="163517" cy="267764"/>
              </a:xfrm>
              <a:custGeom>
                <a:avLst/>
                <a:gdLst/>
                <a:ahLst/>
                <a:cxnLst/>
                <a:rect l="0" t="0" r="0" b="0"/>
                <a:pathLst>
                  <a:path w="163517" h="267764">
                    <a:moveTo>
                      <a:pt x="5589" y="67721"/>
                    </a:moveTo>
                    <a:lnTo>
                      <a:pt x="0" y="84489"/>
                    </a:lnTo>
                    <a:lnTo>
                      <a:pt x="375" y="102080"/>
                    </a:lnTo>
                    <a:lnTo>
                      <a:pt x="6072" y="160720"/>
                    </a:lnTo>
                    <a:lnTo>
                      <a:pt x="20152" y="223800"/>
                    </a:lnTo>
                    <a:lnTo>
                      <a:pt x="21147" y="227925"/>
                    </a:lnTo>
                    <a:lnTo>
                      <a:pt x="20640" y="227167"/>
                    </a:lnTo>
                    <a:lnTo>
                      <a:pt x="18127" y="215795"/>
                    </a:lnTo>
                    <a:lnTo>
                      <a:pt x="16514" y="167247"/>
                    </a:lnTo>
                    <a:lnTo>
                      <a:pt x="16235" y="118657"/>
                    </a:lnTo>
                    <a:lnTo>
                      <a:pt x="19272" y="67216"/>
                    </a:lnTo>
                    <a:lnTo>
                      <a:pt x="25708" y="35911"/>
                    </a:lnTo>
                    <a:lnTo>
                      <a:pt x="36367" y="14199"/>
                    </a:lnTo>
                    <a:lnTo>
                      <a:pt x="44825" y="7473"/>
                    </a:lnTo>
                    <a:lnTo>
                      <a:pt x="66701" y="0"/>
                    </a:lnTo>
                    <a:lnTo>
                      <a:pt x="75576" y="1517"/>
                    </a:lnTo>
                    <a:lnTo>
                      <a:pt x="82663" y="6037"/>
                    </a:lnTo>
                    <a:lnTo>
                      <a:pt x="121699" y="61367"/>
                    </a:lnTo>
                    <a:lnTo>
                      <a:pt x="139427" y="103663"/>
                    </a:lnTo>
                    <a:lnTo>
                      <a:pt x="155898" y="159179"/>
                    </a:lnTo>
                    <a:lnTo>
                      <a:pt x="162012" y="212346"/>
                    </a:lnTo>
                    <a:lnTo>
                      <a:pt x="163516" y="267763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Freeform 18"/>
              <p:cNvSpPr/>
              <p:nvPr/>
            </p:nvSpPr>
            <p:spPr>
              <a:xfrm>
                <a:off x="1759563" y="1355149"/>
                <a:ext cx="41140" cy="600125"/>
              </a:xfrm>
              <a:custGeom>
                <a:avLst/>
                <a:gdLst/>
                <a:ahLst/>
                <a:cxnLst/>
                <a:rect l="0" t="0" r="0" b="0"/>
                <a:pathLst>
                  <a:path w="41140" h="600125">
                    <a:moveTo>
                      <a:pt x="9553" y="0"/>
                    </a:moveTo>
                    <a:lnTo>
                      <a:pt x="2318" y="28726"/>
                    </a:lnTo>
                    <a:lnTo>
                      <a:pt x="0" y="80261"/>
                    </a:lnTo>
                    <a:lnTo>
                      <a:pt x="484" y="143364"/>
                    </a:lnTo>
                    <a:lnTo>
                      <a:pt x="6346" y="193256"/>
                    </a:lnTo>
                    <a:lnTo>
                      <a:pt x="8920" y="252037"/>
                    </a:lnTo>
                    <a:lnTo>
                      <a:pt x="15017" y="308708"/>
                    </a:lnTo>
                    <a:lnTo>
                      <a:pt x="20251" y="371028"/>
                    </a:lnTo>
                    <a:lnTo>
                      <a:pt x="28217" y="422680"/>
                    </a:lnTo>
                    <a:lnTo>
                      <a:pt x="33021" y="469949"/>
                    </a:lnTo>
                    <a:lnTo>
                      <a:pt x="38733" y="522169"/>
                    </a:lnTo>
                    <a:lnTo>
                      <a:pt x="40426" y="564158"/>
                    </a:lnTo>
                    <a:lnTo>
                      <a:pt x="41139" y="600124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Freeform 19"/>
              <p:cNvSpPr/>
              <p:nvPr/>
            </p:nvSpPr>
            <p:spPr>
              <a:xfrm>
                <a:off x="1663831" y="1586776"/>
                <a:ext cx="252685" cy="52643"/>
              </a:xfrm>
              <a:custGeom>
                <a:avLst/>
                <a:gdLst/>
                <a:ahLst/>
                <a:cxnLst/>
                <a:rect l="0" t="0" r="0" b="0"/>
                <a:pathLst>
                  <a:path w="252685" h="52643">
                    <a:moveTo>
                      <a:pt x="252684" y="0"/>
                    </a:moveTo>
                    <a:lnTo>
                      <a:pt x="194067" y="0"/>
                    </a:lnTo>
                    <a:lnTo>
                      <a:pt x="132658" y="9575"/>
                    </a:lnTo>
                    <a:lnTo>
                      <a:pt x="71135" y="29664"/>
                    </a:lnTo>
                    <a:lnTo>
                      <a:pt x="29656" y="41544"/>
                    </a:lnTo>
                    <a:lnTo>
                      <a:pt x="0" y="52642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Freeform 20"/>
              <p:cNvSpPr/>
              <p:nvPr/>
            </p:nvSpPr>
            <p:spPr>
              <a:xfrm>
                <a:off x="1878559" y="1693045"/>
                <a:ext cx="227470" cy="230721"/>
              </a:xfrm>
              <a:custGeom>
                <a:avLst/>
                <a:gdLst/>
                <a:ahLst/>
                <a:cxnLst/>
                <a:rect l="0" t="0" r="0" b="0"/>
                <a:pathLst>
                  <a:path w="227470" h="230721">
                    <a:moveTo>
                      <a:pt x="122184" y="125358"/>
                    </a:moveTo>
                    <a:lnTo>
                      <a:pt x="122184" y="66741"/>
                    </a:lnTo>
                    <a:lnTo>
                      <a:pt x="115945" y="46273"/>
                    </a:lnTo>
                    <a:lnTo>
                      <a:pt x="92876" y="8480"/>
                    </a:lnTo>
                    <a:lnTo>
                      <a:pt x="83928" y="2986"/>
                    </a:lnTo>
                    <a:lnTo>
                      <a:pt x="61508" y="0"/>
                    </a:lnTo>
                    <a:lnTo>
                      <a:pt x="51317" y="3182"/>
                    </a:lnTo>
                    <a:lnTo>
                      <a:pt x="33756" y="16075"/>
                    </a:lnTo>
                    <a:lnTo>
                      <a:pt x="16304" y="43065"/>
                    </a:lnTo>
                    <a:lnTo>
                      <a:pt x="1097" y="93201"/>
                    </a:lnTo>
                    <a:lnTo>
                      <a:pt x="0" y="151978"/>
                    </a:lnTo>
                    <a:lnTo>
                      <a:pt x="10701" y="198076"/>
                    </a:lnTo>
                    <a:lnTo>
                      <a:pt x="26241" y="224763"/>
                    </a:lnTo>
                    <a:lnTo>
                      <a:pt x="33656" y="229062"/>
                    </a:lnTo>
                    <a:lnTo>
                      <a:pt x="51253" y="230720"/>
                    </a:lnTo>
                    <a:lnTo>
                      <a:pt x="59689" y="226015"/>
                    </a:lnTo>
                    <a:lnTo>
                      <a:pt x="75301" y="208309"/>
                    </a:lnTo>
                    <a:lnTo>
                      <a:pt x="91655" y="177622"/>
                    </a:lnTo>
                    <a:lnTo>
                      <a:pt x="100426" y="127406"/>
                    </a:lnTo>
                    <a:lnTo>
                      <a:pt x="106639" y="87490"/>
                    </a:lnTo>
                    <a:lnTo>
                      <a:pt x="104450" y="61105"/>
                    </a:lnTo>
                    <a:lnTo>
                      <a:pt x="122584" y="119015"/>
                    </a:lnTo>
                    <a:lnTo>
                      <a:pt x="135951" y="155064"/>
                    </a:lnTo>
                    <a:lnTo>
                      <a:pt x="161428" y="193097"/>
                    </a:lnTo>
                    <a:lnTo>
                      <a:pt x="182035" y="215878"/>
                    </a:lnTo>
                    <a:lnTo>
                      <a:pt x="199088" y="224081"/>
                    </a:lnTo>
                    <a:lnTo>
                      <a:pt x="227469" y="230643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Freeform 21"/>
              <p:cNvSpPr/>
              <p:nvPr/>
            </p:nvSpPr>
            <p:spPr>
              <a:xfrm>
                <a:off x="2148142" y="1344620"/>
                <a:ext cx="21058" cy="579069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579069">
                    <a:moveTo>
                      <a:pt x="0" y="0"/>
                    </a:moveTo>
                    <a:lnTo>
                      <a:pt x="5589" y="62093"/>
                    </a:lnTo>
                    <a:lnTo>
                      <a:pt x="9065" y="116794"/>
                    </a:lnTo>
                    <a:lnTo>
                      <a:pt x="10095" y="168097"/>
                    </a:lnTo>
                    <a:lnTo>
                      <a:pt x="10443" y="227354"/>
                    </a:lnTo>
                    <a:lnTo>
                      <a:pt x="10503" y="273515"/>
                    </a:lnTo>
                    <a:lnTo>
                      <a:pt x="10521" y="333986"/>
                    </a:lnTo>
                    <a:lnTo>
                      <a:pt x="11696" y="383098"/>
                    </a:lnTo>
                    <a:lnTo>
                      <a:pt x="17763" y="429626"/>
                    </a:lnTo>
                    <a:lnTo>
                      <a:pt x="20081" y="484486"/>
                    </a:lnTo>
                    <a:lnTo>
                      <a:pt x="20864" y="543011"/>
                    </a:lnTo>
                    <a:lnTo>
                      <a:pt x="21057" y="57906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/>
            </p:nvSpPr>
            <p:spPr>
              <a:xfrm>
                <a:off x="2495582" y="1675720"/>
                <a:ext cx="326385" cy="269224"/>
              </a:xfrm>
              <a:custGeom>
                <a:avLst/>
                <a:gdLst/>
                <a:ahLst/>
                <a:cxnLst/>
                <a:rect l="0" t="0" r="0" b="0"/>
                <a:pathLst>
                  <a:path w="326385" h="269224">
                    <a:moveTo>
                      <a:pt x="0" y="68983"/>
                    </a:moveTo>
                    <a:lnTo>
                      <a:pt x="3120" y="126247"/>
                    </a:lnTo>
                    <a:lnTo>
                      <a:pt x="14655" y="181550"/>
                    </a:lnTo>
                    <a:lnTo>
                      <a:pt x="35434" y="240741"/>
                    </a:lnTo>
                    <a:lnTo>
                      <a:pt x="45854" y="269223"/>
                    </a:lnTo>
                    <a:lnTo>
                      <a:pt x="34191" y="207253"/>
                    </a:lnTo>
                    <a:lnTo>
                      <a:pt x="25469" y="151676"/>
                    </a:lnTo>
                    <a:lnTo>
                      <a:pt x="22365" y="98814"/>
                    </a:lnTo>
                    <a:lnTo>
                      <a:pt x="24435" y="41557"/>
                    </a:lnTo>
                    <a:lnTo>
                      <a:pt x="26819" y="29642"/>
                    </a:lnTo>
                    <a:lnTo>
                      <a:pt x="34257" y="24039"/>
                    </a:lnTo>
                    <a:lnTo>
                      <a:pt x="45065" y="22643"/>
                    </a:lnTo>
                    <a:lnTo>
                      <a:pt x="70332" y="27330"/>
                    </a:lnTo>
                    <a:lnTo>
                      <a:pt x="93260" y="37213"/>
                    </a:lnTo>
                    <a:lnTo>
                      <a:pt x="112029" y="55643"/>
                    </a:lnTo>
                    <a:lnTo>
                      <a:pt x="137553" y="100013"/>
                    </a:lnTo>
                    <a:lnTo>
                      <a:pt x="140835" y="102538"/>
                    </a:lnTo>
                    <a:lnTo>
                      <a:pt x="143023" y="99542"/>
                    </a:lnTo>
                    <a:lnTo>
                      <a:pt x="161798" y="36721"/>
                    </a:lnTo>
                    <a:lnTo>
                      <a:pt x="177662" y="11201"/>
                    </a:lnTo>
                    <a:lnTo>
                      <a:pt x="186292" y="5895"/>
                    </a:lnTo>
                    <a:lnTo>
                      <a:pt x="208359" y="0"/>
                    </a:lnTo>
                    <a:lnTo>
                      <a:pt x="218455" y="768"/>
                    </a:lnTo>
                    <a:lnTo>
                      <a:pt x="235911" y="7860"/>
                    </a:lnTo>
                    <a:lnTo>
                      <a:pt x="264482" y="30596"/>
                    </a:lnTo>
                    <a:lnTo>
                      <a:pt x="289585" y="65148"/>
                    </a:lnTo>
                    <a:lnTo>
                      <a:pt x="310623" y="118745"/>
                    </a:lnTo>
                    <a:lnTo>
                      <a:pt x="322924" y="177512"/>
                    </a:lnTo>
                    <a:lnTo>
                      <a:pt x="325359" y="218513"/>
                    </a:lnTo>
                    <a:lnTo>
                      <a:pt x="326384" y="24796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Freeform 23"/>
              <p:cNvSpPr/>
              <p:nvPr/>
            </p:nvSpPr>
            <p:spPr>
              <a:xfrm>
                <a:off x="2880880" y="1670499"/>
                <a:ext cx="246413" cy="253190"/>
              </a:xfrm>
              <a:custGeom>
                <a:avLst/>
                <a:gdLst/>
                <a:ahLst/>
                <a:cxnLst/>
                <a:rect l="0" t="0" r="0" b="0"/>
                <a:pathLst>
                  <a:path w="246413" h="253190">
                    <a:moveTo>
                      <a:pt x="77956" y="126847"/>
                    </a:moveTo>
                    <a:lnTo>
                      <a:pt x="102003" y="108866"/>
                    </a:lnTo>
                    <a:lnTo>
                      <a:pt x="122256" y="81355"/>
                    </a:lnTo>
                    <a:lnTo>
                      <a:pt x="131960" y="57105"/>
                    </a:lnTo>
                    <a:lnTo>
                      <a:pt x="130814" y="33849"/>
                    </a:lnTo>
                    <a:lnTo>
                      <a:pt x="127233" y="22734"/>
                    </a:lnTo>
                    <a:lnTo>
                      <a:pt x="120166" y="14155"/>
                    </a:lnTo>
                    <a:lnTo>
                      <a:pt x="99836" y="1502"/>
                    </a:lnTo>
                    <a:lnTo>
                      <a:pt x="90203" y="0"/>
                    </a:lnTo>
                    <a:lnTo>
                      <a:pt x="81441" y="1338"/>
                    </a:lnTo>
                    <a:lnTo>
                      <a:pt x="65467" y="9064"/>
                    </a:lnTo>
                    <a:lnTo>
                      <a:pt x="50569" y="20297"/>
                    </a:lnTo>
                    <a:lnTo>
                      <a:pt x="29027" y="50952"/>
                    </a:lnTo>
                    <a:lnTo>
                      <a:pt x="9193" y="103233"/>
                    </a:lnTo>
                    <a:lnTo>
                      <a:pt x="0" y="144677"/>
                    </a:lnTo>
                    <a:lnTo>
                      <a:pt x="6189" y="197482"/>
                    </a:lnTo>
                    <a:lnTo>
                      <a:pt x="13304" y="219072"/>
                    </a:lnTo>
                    <a:lnTo>
                      <a:pt x="24266" y="236466"/>
                    </a:lnTo>
                    <a:lnTo>
                      <a:pt x="31634" y="240870"/>
                    </a:lnTo>
                    <a:lnTo>
                      <a:pt x="49180" y="242645"/>
                    </a:lnTo>
                    <a:lnTo>
                      <a:pt x="65557" y="236414"/>
                    </a:lnTo>
                    <a:lnTo>
                      <a:pt x="80634" y="224676"/>
                    </a:lnTo>
                    <a:lnTo>
                      <a:pt x="116451" y="172918"/>
                    </a:lnTo>
                    <a:lnTo>
                      <a:pt x="136210" y="119223"/>
                    </a:lnTo>
                    <a:lnTo>
                      <a:pt x="144011" y="91483"/>
                    </a:lnTo>
                    <a:lnTo>
                      <a:pt x="146559" y="86893"/>
                    </a:lnTo>
                    <a:lnTo>
                      <a:pt x="148258" y="88513"/>
                    </a:lnTo>
                    <a:lnTo>
                      <a:pt x="154477" y="150084"/>
                    </a:lnTo>
                    <a:lnTo>
                      <a:pt x="166140" y="187544"/>
                    </a:lnTo>
                    <a:lnTo>
                      <a:pt x="191041" y="226054"/>
                    </a:lnTo>
                    <a:lnTo>
                      <a:pt x="210885" y="238399"/>
                    </a:lnTo>
                    <a:lnTo>
                      <a:pt x="246412" y="253189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3190463" y="1418320"/>
                <a:ext cx="52644" cy="515897"/>
              </a:xfrm>
              <a:custGeom>
                <a:avLst/>
                <a:gdLst/>
                <a:ahLst/>
                <a:cxnLst/>
                <a:rect l="0" t="0" r="0" b="0"/>
                <a:pathLst>
                  <a:path w="52644" h="515897">
                    <a:moveTo>
                      <a:pt x="0" y="0"/>
                    </a:moveTo>
                    <a:lnTo>
                      <a:pt x="0" y="57264"/>
                    </a:lnTo>
                    <a:lnTo>
                      <a:pt x="5590" y="112567"/>
                    </a:lnTo>
                    <a:lnTo>
                      <a:pt x="9554" y="165691"/>
                    </a:lnTo>
                    <a:lnTo>
                      <a:pt x="13456" y="218126"/>
                    </a:lnTo>
                    <a:lnTo>
                      <a:pt x="19556" y="268214"/>
                    </a:lnTo>
                    <a:lnTo>
                      <a:pt x="21931" y="323169"/>
                    </a:lnTo>
                    <a:lnTo>
                      <a:pt x="32452" y="385323"/>
                    </a:lnTo>
                    <a:lnTo>
                      <a:pt x="39251" y="437824"/>
                    </a:lnTo>
                    <a:lnTo>
                      <a:pt x="48973" y="499896"/>
                    </a:lnTo>
                    <a:lnTo>
                      <a:pt x="52643" y="515896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3095707" y="1628890"/>
                <a:ext cx="242156" cy="42115"/>
              </a:xfrm>
              <a:custGeom>
                <a:avLst/>
                <a:gdLst/>
                <a:ahLst/>
                <a:cxnLst/>
                <a:rect l="0" t="0" r="0" b="0"/>
                <a:pathLst>
                  <a:path w="242156" h="42115">
                    <a:moveTo>
                      <a:pt x="242155" y="0"/>
                    </a:moveTo>
                    <a:lnTo>
                      <a:pt x="188011" y="11452"/>
                    </a:lnTo>
                    <a:lnTo>
                      <a:pt x="133064" y="24749"/>
                    </a:lnTo>
                    <a:lnTo>
                      <a:pt x="77150" y="37470"/>
                    </a:lnTo>
                    <a:lnTo>
                      <a:pt x="27284" y="41196"/>
                    </a:lnTo>
                    <a:lnTo>
                      <a:pt x="0" y="42114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3412212" y="1365677"/>
                <a:ext cx="220449" cy="526426"/>
              </a:xfrm>
              <a:custGeom>
                <a:avLst/>
                <a:gdLst/>
                <a:ahLst/>
                <a:cxnLst/>
                <a:rect l="0" t="0" r="0" b="0"/>
                <a:pathLst>
                  <a:path w="220449" h="526426">
                    <a:moveTo>
                      <a:pt x="9878" y="0"/>
                    </a:moveTo>
                    <a:lnTo>
                      <a:pt x="1545" y="48931"/>
                    </a:lnTo>
                    <a:lnTo>
                      <a:pt x="0" y="103016"/>
                    </a:lnTo>
                    <a:lnTo>
                      <a:pt x="809" y="147560"/>
                    </a:lnTo>
                    <a:lnTo>
                      <a:pt x="5068" y="194654"/>
                    </a:lnTo>
                    <a:lnTo>
                      <a:pt x="7740" y="242881"/>
                    </a:lnTo>
                    <a:lnTo>
                      <a:pt x="8928" y="288101"/>
                    </a:lnTo>
                    <a:lnTo>
                      <a:pt x="10767" y="343377"/>
                    </a:lnTo>
                    <a:lnTo>
                      <a:pt x="15342" y="386969"/>
                    </a:lnTo>
                    <a:lnTo>
                      <a:pt x="18156" y="430519"/>
                    </a:lnTo>
                    <a:lnTo>
                      <a:pt x="19740" y="488260"/>
                    </a:lnTo>
                    <a:lnTo>
                      <a:pt x="18940" y="511802"/>
                    </a:lnTo>
                    <a:lnTo>
                      <a:pt x="17090" y="513167"/>
                    </a:lnTo>
                    <a:lnTo>
                      <a:pt x="14686" y="510567"/>
                    </a:lnTo>
                    <a:lnTo>
                      <a:pt x="10512" y="460242"/>
                    </a:lnTo>
                    <a:lnTo>
                      <a:pt x="15592" y="406507"/>
                    </a:lnTo>
                    <a:lnTo>
                      <a:pt x="29031" y="353172"/>
                    </a:lnTo>
                    <a:lnTo>
                      <a:pt x="40228" y="334000"/>
                    </a:lnTo>
                    <a:lnTo>
                      <a:pt x="48829" y="327952"/>
                    </a:lnTo>
                    <a:lnTo>
                      <a:pt x="70863" y="321232"/>
                    </a:lnTo>
                    <a:lnTo>
                      <a:pt x="93135" y="324484"/>
                    </a:lnTo>
                    <a:lnTo>
                      <a:pt x="122285" y="339469"/>
                    </a:lnTo>
                    <a:lnTo>
                      <a:pt x="153095" y="365493"/>
                    </a:lnTo>
                    <a:lnTo>
                      <a:pt x="188774" y="423055"/>
                    </a:lnTo>
                    <a:lnTo>
                      <a:pt x="211332" y="483260"/>
                    </a:lnTo>
                    <a:lnTo>
                      <a:pt x="220448" y="52642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47" name="Group 46"/>
          <p:cNvGrpSpPr/>
          <p:nvPr/>
        </p:nvGrpSpPr>
        <p:grpSpPr>
          <a:xfrm>
            <a:off x="213711" y="2708126"/>
            <a:ext cx="3955575" cy="765591"/>
            <a:chOff x="213711" y="2708126"/>
            <a:chExt cx="3955575" cy="765591"/>
          </a:xfrm>
        </p:grpSpPr>
        <p:sp>
          <p:nvSpPr>
            <p:cNvPr id="30" name="Freeform 29"/>
            <p:cNvSpPr/>
            <p:nvPr/>
          </p:nvSpPr>
          <p:spPr>
            <a:xfrm>
              <a:off x="360574" y="2949666"/>
              <a:ext cx="313250" cy="381025"/>
            </a:xfrm>
            <a:custGeom>
              <a:avLst/>
              <a:gdLst/>
              <a:ahLst/>
              <a:cxnLst/>
              <a:rect l="0" t="0" r="0" b="0"/>
              <a:pathLst>
                <a:path w="313250" h="381025">
                  <a:moveTo>
                    <a:pt x="39508" y="32201"/>
                  </a:moveTo>
                  <a:lnTo>
                    <a:pt x="28330" y="43380"/>
                  </a:lnTo>
                  <a:lnTo>
                    <a:pt x="8299" y="102982"/>
                  </a:lnTo>
                  <a:lnTo>
                    <a:pt x="4664" y="114484"/>
                  </a:lnTo>
                  <a:lnTo>
                    <a:pt x="2241" y="117472"/>
                  </a:lnTo>
                  <a:lnTo>
                    <a:pt x="625" y="114785"/>
                  </a:lnTo>
                  <a:lnTo>
                    <a:pt x="0" y="100491"/>
                  </a:lnTo>
                  <a:lnTo>
                    <a:pt x="12238" y="52546"/>
                  </a:lnTo>
                  <a:lnTo>
                    <a:pt x="27789" y="27051"/>
                  </a:lnTo>
                  <a:lnTo>
                    <a:pt x="47214" y="4679"/>
                  </a:lnTo>
                  <a:lnTo>
                    <a:pt x="55174" y="985"/>
                  </a:lnTo>
                  <a:lnTo>
                    <a:pt x="73377" y="0"/>
                  </a:lnTo>
                  <a:lnTo>
                    <a:pt x="90046" y="6581"/>
                  </a:lnTo>
                  <a:lnTo>
                    <a:pt x="97767" y="11612"/>
                  </a:lnTo>
                  <a:lnTo>
                    <a:pt x="109465" y="26560"/>
                  </a:lnTo>
                  <a:lnTo>
                    <a:pt x="130262" y="82195"/>
                  </a:lnTo>
                  <a:lnTo>
                    <a:pt x="144696" y="132674"/>
                  </a:lnTo>
                  <a:lnTo>
                    <a:pt x="152173" y="181294"/>
                  </a:lnTo>
                  <a:lnTo>
                    <a:pt x="154389" y="235864"/>
                  </a:lnTo>
                  <a:lnTo>
                    <a:pt x="152568" y="273627"/>
                  </a:lnTo>
                  <a:lnTo>
                    <a:pt x="132334" y="335997"/>
                  </a:lnTo>
                  <a:lnTo>
                    <a:pt x="118199" y="361414"/>
                  </a:lnTo>
                  <a:lnTo>
                    <a:pt x="100218" y="376610"/>
                  </a:lnTo>
                  <a:lnTo>
                    <a:pt x="77409" y="381024"/>
                  </a:lnTo>
                  <a:lnTo>
                    <a:pt x="64775" y="380563"/>
                  </a:lnTo>
                  <a:lnTo>
                    <a:pt x="54013" y="376747"/>
                  </a:lnTo>
                  <a:lnTo>
                    <a:pt x="35817" y="363148"/>
                  </a:lnTo>
                  <a:lnTo>
                    <a:pt x="18007" y="335760"/>
                  </a:lnTo>
                  <a:lnTo>
                    <a:pt x="15524" y="315685"/>
                  </a:lnTo>
                  <a:lnTo>
                    <a:pt x="16500" y="305419"/>
                  </a:lnTo>
                  <a:lnTo>
                    <a:pt x="21830" y="297404"/>
                  </a:lnTo>
                  <a:lnTo>
                    <a:pt x="40230" y="285380"/>
                  </a:lnTo>
                  <a:lnTo>
                    <a:pt x="88075" y="277623"/>
                  </a:lnTo>
                  <a:lnTo>
                    <a:pt x="146705" y="280914"/>
                  </a:lnTo>
                  <a:lnTo>
                    <a:pt x="197352" y="289298"/>
                  </a:lnTo>
                  <a:lnTo>
                    <a:pt x="255218" y="293036"/>
                  </a:lnTo>
                  <a:lnTo>
                    <a:pt x="279269" y="289288"/>
                  </a:lnTo>
                  <a:lnTo>
                    <a:pt x="295417" y="280603"/>
                  </a:lnTo>
                  <a:lnTo>
                    <a:pt x="313249" y="2638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13711" y="2878943"/>
              <a:ext cx="510895" cy="499280"/>
            </a:xfrm>
            <a:custGeom>
              <a:avLst/>
              <a:gdLst/>
              <a:ahLst/>
              <a:cxnLst/>
              <a:rect l="0" t="0" r="0" b="0"/>
              <a:pathLst>
                <a:path w="510895" h="499280">
                  <a:moveTo>
                    <a:pt x="291656" y="8168"/>
                  </a:moveTo>
                  <a:lnTo>
                    <a:pt x="242726" y="8168"/>
                  </a:lnTo>
                  <a:lnTo>
                    <a:pt x="211418" y="10508"/>
                  </a:lnTo>
                  <a:lnTo>
                    <a:pt x="162077" y="24979"/>
                  </a:lnTo>
                  <a:lnTo>
                    <a:pt x="118472" y="46424"/>
                  </a:lnTo>
                  <a:lnTo>
                    <a:pt x="85145" y="80205"/>
                  </a:lnTo>
                  <a:lnTo>
                    <a:pt x="46747" y="137657"/>
                  </a:lnTo>
                  <a:lnTo>
                    <a:pt x="21799" y="197957"/>
                  </a:lnTo>
                  <a:lnTo>
                    <a:pt x="7461" y="246089"/>
                  </a:lnTo>
                  <a:lnTo>
                    <a:pt x="0" y="294302"/>
                  </a:lnTo>
                  <a:lnTo>
                    <a:pt x="909" y="339393"/>
                  </a:lnTo>
                  <a:lnTo>
                    <a:pt x="16109" y="398143"/>
                  </a:lnTo>
                  <a:lnTo>
                    <a:pt x="34668" y="436322"/>
                  </a:lnTo>
                  <a:lnTo>
                    <a:pt x="61873" y="468041"/>
                  </a:lnTo>
                  <a:lnTo>
                    <a:pt x="93331" y="485888"/>
                  </a:lnTo>
                  <a:lnTo>
                    <a:pt x="145290" y="499279"/>
                  </a:lnTo>
                  <a:lnTo>
                    <a:pt x="206202" y="496681"/>
                  </a:lnTo>
                  <a:lnTo>
                    <a:pt x="266155" y="483734"/>
                  </a:lnTo>
                  <a:lnTo>
                    <a:pt x="319938" y="459859"/>
                  </a:lnTo>
                  <a:lnTo>
                    <a:pt x="376619" y="418427"/>
                  </a:lnTo>
                  <a:lnTo>
                    <a:pt x="431945" y="380591"/>
                  </a:lnTo>
                  <a:lnTo>
                    <a:pt x="462911" y="342606"/>
                  </a:lnTo>
                  <a:lnTo>
                    <a:pt x="491557" y="291255"/>
                  </a:lnTo>
                  <a:lnTo>
                    <a:pt x="503334" y="263836"/>
                  </a:lnTo>
                  <a:lnTo>
                    <a:pt x="510894" y="204986"/>
                  </a:lnTo>
                  <a:lnTo>
                    <a:pt x="506798" y="142972"/>
                  </a:lnTo>
                  <a:lnTo>
                    <a:pt x="479923" y="79862"/>
                  </a:lnTo>
                  <a:lnTo>
                    <a:pt x="465407" y="55240"/>
                  </a:lnTo>
                  <a:lnTo>
                    <a:pt x="437505" y="29394"/>
                  </a:lnTo>
                  <a:lnTo>
                    <a:pt x="393516" y="9588"/>
                  </a:lnTo>
                  <a:lnTo>
                    <a:pt x="340113" y="0"/>
                  </a:lnTo>
                  <a:lnTo>
                    <a:pt x="278438" y="445"/>
                  </a:lnTo>
                  <a:lnTo>
                    <a:pt x="217957" y="186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021914" y="2960810"/>
              <a:ext cx="18179" cy="357970"/>
            </a:xfrm>
            <a:custGeom>
              <a:avLst/>
              <a:gdLst/>
              <a:ahLst/>
              <a:cxnLst/>
              <a:rect l="0" t="0" r="0" b="0"/>
              <a:pathLst>
                <a:path w="18179" h="357970">
                  <a:moveTo>
                    <a:pt x="9878" y="0"/>
                  </a:moveTo>
                  <a:lnTo>
                    <a:pt x="2643" y="27557"/>
                  </a:lnTo>
                  <a:lnTo>
                    <a:pt x="0" y="90018"/>
                  </a:lnTo>
                  <a:lnTo>
                    <a:pt x="5067" y="152833"/>
                  </a:lnTo>
                  <a:lnTo>
                    <a:pt x="8453" y="204771"/>
                  </a:lnTo>
                  <a:lnTo>
                    <a:pt x="15045" y="259025"/>
                  </a:lnTo>
                  <a:lnTo>
                    <a:pt x="18178" y="319014"/>
                  </a:lnTo>
                  <a:lnTo>
                    <a:pt x="9878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905450" y="2865081"/>
              <a:ext cx="313005" cy="253658"/>
            </a:xfrm>
            <a:custGeom>
              <a:avLst/>
              <a:gdLst/>
              <a:ahLst/>
              <a:cxnLst/>
              <a:rect l="0" t="0" r="0" b="0"/>
              <a:pathLst>
                <a:path w="313005" h="253658">
                  <a:moveTo>
                    <a:pt x="0" y="148372"/>
                  </a:moveTo>
                  <a:lnTo>
                    <a:pt x="0" y="126015"/>
                  </a:lnTo>
                  <a:lnTo>
                    <a:pt x="6239" y="108800"/>
                  </a:lnTo>
                  <a:lnTo>
                    <a:pt x="49498" y="57274"/>
                  </a:lnTo>
                  <a:lnTo>
                    <a:pt x="85687" y="30248"/>
                  </a:lnTo>
                  <a:lnTo>
                    <a:pt x="147527" y="0"/>
                  </a:lnTo>
                  <a:lnTo>
                    <a:pt x="180193" y="1335"/>
                  </a:lnTo>
                  <a:lnTo>
                    <a:pt x="216647" y="10309"/>
                  </a:lnTo>
                  <a:lnTo>
                    <a:pt x="264244" y="40345"/>
                  </a:lnTo>
                  <a:lnTo>
                    <a:pt x="289515" y="66451"/>
                  </a:lnTo>
                  <a:lnTo>
                    <a:pt x="306231" y="102002"/>
                  </a:lnTo>
                  <a:lnTo>
                    <a:pt x="313004" y="142172"/>
                  </a:lnTo>
                  <a:lnTo>
                    <a:pt x="309421" y="178120"/>
                  </a:lnTo>
                  <a:lnTo>
                    <a:pt x="300907" y="197078"/>
                  </a:lnTo>
                  <a:lnTo>
                    <a:pt x="276378" y="228313"/>
                  </a:lnTo>
                  <a:lnTo>
                    <a:pt x="250346" y="244328"/>
                  </a:lnTo>
                  <a:lnTo>
                    <a:pt x="200533" y="251814"/>
                  </a:lnTo>
                  <a:lnTo>
                    <a:pt x="151179" y="253293"/>
                  </a:lnTo>
                  <a:lnTo>
                    <a:pt x="136871" y="2536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172964" y="3150560"/>
              <a:ext cx="195741" cy="158360"/>
            </a:xfrm>
            <a:custGeom>
              <a:avLst/>
              <a:gdLst/>
              <a:ahLst/>
              <a:cxnLst/>
              <a:rect l="0" t="0" r="0" b="0"/>
              <a:pathLst>
                <a:path w="195741" h="158360">
                  <a:moveTo>
                    <a:pt x="100984" y="94520"/>
                  </a:moveTo>
                  <a:lnTo>
                    <a:pt x="107050" y="60898"/>
                  </a:lnTo>
                  <a:lnTo>
                    <a:pt x="104460" y="35903"/>
                  </a:lnTo>
                  <a:lnTo>
                    <a:pt x="96290" y="15436"/>
                  </a:lnTo>
                  <a:lnTo>
                    <a:pt x="90835" y="6702"/>
                  </a:lnTo>
                  <a:lnTo>
                    <a:pt x="83690" y="2050"/>
                  </a:lnTo>
                  <a:lnTo>
                    <a:pt x="66391" y="0"/>
                  </a:lnTo>
                  <a:lnTo>
                    <a:pt x="36922" y="11012"/>
                  </a:lnTo>
                  <a:lnTo>
                    <a:pt x="11553" y="34682"/>
                  </a:lnTo>
                  <a:lnTo>
                    <a:pt x="2745" y="57007"/>
                  </a:lnTo>
                  <a:lnTo>
                    <a:pt x="0" y="81357"/>
                  </a:lnTo>
                  <a:lnTo>
                    <a:pt x="10765" y="136287"/>
                  </a:lnTo>
                  <a:lnTo>
                    <a:pt x="16272" y="144591"/>
                  </a:lnTo>
                  <a:lnTo>
                    <a:pt x="31749" y="156938"/>
                  </a:lnTo>
                  <a:lnTo>
                    <a:pt x="40789" y="158359"/>
                  </a:lnTo>
                  <a:lnTo>
                    <a:pt x="60193" y="153698"/>
                  </a:lnTo>
                  <a:lnTo>
                    <a:pt x="85258" y="137921"/>
                  </a:lnTo>
                  <a:lnTo>
                    <a:pt x="93995" y="118878"/>
                  </a:lnTo>
                  <a:lnTo>
                    <a:pt x="100064" y="64322"/>
                  </a:lnTo>
                  <a:lnTo>
                    <a:pt x="106452" y="97245"/>
                  </a:lnTo>
                  <a:lnTo>
                    <a:pt x="118622" y="113668"/>
                  </a:lnTo>
                  <a:lnTo>
                    <a:pt x="135729" y="127597"/>
                  </a:lnTo>
                  <a:lnTo>
                    <a:pt x="155031" y="137687"/>
                  </a:lnTo>
                  <a:lnTo>
                    <a:pt x="172188" y="139832"/>
                  </a:lnTo>
                  <a:lnTo>
                    <a:pt x="195740" y="1366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394523" y="3065998"/>
              <a:ext cx="119248" cy="407719"/>
            </a:xfrm>
            <a:custGeom>
              <a:avLst/>
              <a:gdLst/>
              <a:ahLst/>
              <a:cxnLst/>
              <a:rect l="0" t="0" r="0" b="0"/>
              <a:pathLst>
                <a:path w="119248" h="407719">
                  <a:moveTo>
                    <a:pt x="16295" y="147496"/>
                  </a:moveTo>
                  <a:lnTo>
                    <a:pt x="16295" y="206113"/>
                  </a:lnTo>
                  <a:lnTo>
                    <a:pt x="21884" y="252082"/>
                  </a:lnTo>
                  <a:lnTo>
                    <a:pt x="30949" y="308336"/>
                  </a:lnTo>
                  <a:lnTo>
                    <a:pt x="41044" y="358279"/>
                  </a:lnTo>
                  <a:lnTo>
                    <a:pt x="45855" y="402713"/>
                  </a:lnTo>
                  <a:lnTo>
                    <a:pt x="45361" y="407718"/>
                  </a:lnTo>
                  <a:lnTo>
                    <a:pt x="43861" y="406375"/>
                  </a:lnTo>
                  <a:lnTo>
                    <a:pt x="26471" y="348428"/>
                  </a:lnTo>
                  <a:lnTo>
                    <a:pt x="19310" y="309978"/>
                  </a:lnTo>
                  <a:lnTo>
                    <a:pt x="17188" y="261539"/>
                  </a:lnTo>
                  <a:lnTo>
                    <a:pt x="10882" y="198360"/>
                  </a:lnTo>
                  <a:lnTo>
                    <a:pt x="7283" y="149439"/>
                  </a:lnTo>
                  <a:lnTo>
                    <a:pt x="0" y="90082"/>
                  </a:lnTo>
                  <a:lnTo>
                    <a:pt x="10365" y="32441"/>
                  </a:lnTo>
                  <a:lnTo>
                    <a:pt x="25717" y="5911"/>
                  </a:lnTo>
                  <a:lnTo>
                    <a:pt x="34274" y="1634"/>
                  </a:lnTo>
                  <a:lnTo>
                    <a:pt x="56261" y="0"/>
                  </a:lnTo>
                  <a:lnTo>
                    <a:pt x="75392" y="6293"/>
                  </a:lnTo>
                  <a:lnTo>
                    <a:pt x="83769" y="11247"/>
                  </a:lnTo>
                  <a:lnTo>
                    <a:pt x="96197" y="26110"/>
                  </a:lnTo>
                  <a:lnTo>
                    <a:pt x="113707" y="64247"/>
                  </a:lnTo>
                  <a:lnTo>
                    <a:pt x="119247" y="100733"/>
                  </a:lnTo>
                  <a:lnTo>
                    <a:pt x="114304" y="124373"/>
                  </a:lnTo>
                  <a:lnTo>
                    <a:pt x="103139" y="146578"/>
                  </a:lnTo>
                  <a:lnTo>
                    <a:pt x="67375" y="186309"/>
                  </a:lnTo>
                  <a:lnTo>
                    <a:pt x="57367" y="194429"/>
                  </a:lnTo>
                  <a:lnTo>
                    <a:pt x="47186" y="198672"/>
                  </a:lnTo>
                  <a:lnTo>
                    <a:pt x="5767" y="2001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550592" y="3059241"/>
              <a:ext cx="155025" cy="209968"/>
            </a:xfrm>
            <a:custGeom>
              <a:avLst/>
              <a:gdLst/>
              <a:ahLst/>
              <a:cxnLst/>
              <a:rect l="0" t="0" r="0" b="0"/>
              <a:pathLst>
                <a:path w="155025" h="209968">
                  <a:moveTo>
                    <a:pt x="7625" y="122668"/>
                  </a:moveTo>
                  <a:lnTo>
                    <a:pt x="50317" y="119548"/>
                  </a:lnTo>
                  <a:lnTo>
                    <a:pt x="101288" y="103540"/>
                  </a:lnTo>
                  <a:lnTo>
                    <a:pt x="117883" y="92330"/>
                  </a:lnTo>
                  <a:lnTo>
                    <a:pt x="129938" y="76429"/>
                  </a:lnTo>
                  <a:lnTo>
                    <a:pt x="134791" y="67275"/>
                  </a:lnTo>
                  <a:lnTo>
                    <a:pt x="137063" y="44627"/>
                  </a:lnTo>
                  <a:lnTo>
                    <a:pt x="136031" y="32036"/>
                  </a:lnTo>
                  <a:lnTo>
                    <a:pt x="131833" y="22472"/>
                  </a:lnTo>
                  <a:lnTo>
                    <a:pt x="117811" y="8726"/>
                  </a:lnTo>
                  <a:lnTo>
                    <a:pt x="96761" y="1837"/>
                  </a:lnTo>
                  <a:lnTo>
                    <a:pt x="84596" y="0"/>
                  </a:lnTo>
                  <a:lnTo>
                    <a:pt x="61722" y="4198"/>
                  </a:lnTo>
                  <a:lnTo>
                    <a:pt x="32233" y="19716"/>
                  </a:lnTo>
                  <a:lnTo>
                    <a:pt x="24030" y="25957"/>
                  </a:lnTo>
                  <a:lnTo>
                    <a:pt x="11797" y="45370"/>
                  </a:lnTo>
                  <a:lnTo>
                    <a:pt x="3630" y="69596"/>
                  </a:lnTo>
                  <a:lnTo>
                    <a:pt x="0" y="95961"/>
                  </a:lnTo>
                  <a:lnTo>
                    <a:pt x="4626" y="120157"/>
                  </a:lnTo>
                  <a:lnTo>
                    <a:pt x="26660" y="164286"/>
                  </a:lnTo>
                  <a:lnTo>
                    <a:pt x="52260" y="190631"/>
                  </a:lnTo>
                  <a:lnTo>
                    <a:pt x="82071" y="207666"/>
                  </a:lnTo>
                  <a:lnTo>
                    <a:pt x="102714" y="209967"/>
                  </a:lnTo>
                  <a:lnTo>
                    <a:pt x="122416" y="205922"/>
                  </a:lnTo>
                  <a:lnTo>
                    <a:pt x="138972" y="196324"/>
                  </a:lnTo>
                  <a:lnTo>
                    <a:pt x="147890" y="187380"/>
                  </a:lnTo>
                  <a:lnTo>
                    <a:pt x="155024" y="1753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768787" y="2981867"/>
              <a:ext cx="147400" cy="290791"/>
            </a:xfrm>
            <a:custGeom>
              <a:avLst/>
              <a:gdLst/>
              <a:ahLst/>
              <a:cxnLst/>
              <a:rect l="0" t="0" r="0" b="0"/>
              <a:pathLst>
                <a:path w="147400" h="290791">
                  <a:moveTo>
                    <a:pt x="0" y="136871"/>
                  </a:moveTo>
                  <a:lnTo>
                    <a:pt x="3120" y="179563"/>
                  </a:lnTo>
                  <a:lnTo>
                    <a:pt x="17959" y="238939"/>
                  </a:lnTo>
                  <a:lnTo>
                    <a:pt x="29368" y="271618"/>
                  </a:lnTo>
                  <a:lnTo>
                    <a:pt x="40739" y="288786"/>
                  </a:lnTo>
                  <a:lnTo>
                    <a:pt x="43537" y="290790"/>
                  </a:lnTo>
                  <a:lnTo>
                    <a:pt x="44232" y="288617"/>
                  </a:lnTo>
                  <a:lnTo>
                    <a:pt x="30847" y="237569"/>
                  </a:lnTo>
                  <a:lnTo>
                    <a:pt x="13941" y="179767"/>
                  </a:lnTo>
                  <a:lnTo>
                    <a:pt x="3101" y="133906"/>
                  </a:lnTo>
                  <a:lnTo>
                    <a:pt x="2067" y="120856"/>
                  </a:lnTo>
                  <a:lnTo>
                    <a:pt x="7158" y="100117"/>
                  </a:lnTo>
                  <a:lnTo>
                    <a:pt x="26298" y="72169"/>
                  </a:lnTo>
                  <a:lnTo>
                    <a:pt x="64206" y="36873"/>
                  </a:lnTo>
                  <a:lnTo>
                    <a:pt x="126433" y="7792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171494" y="3012083"/>
              <a:ext cx="376403" cy="243638"/>
            </a:xfrm>
            <a:custGeom>
              <a:avLst/>
              <a:gdLst/>
              <a:ahLst/>
              <a:cxnLst/>
              <a:rect l="0" t="0" r="0" b="0"/>
              <a:pathLst>
                <a:path w="376403" h="243638">
                  <a:moveTo>
                    <a:pt x="113189" y="138240"/>
                  </a:moveTo>
                  <a:lnTo>
                    <a:pt x="121523" y="100763"/>
                  </a:lnTo>
                  <a:lnTo>
                    <a:pt x="119948" y="62795"/>
                  </a:lnTo>
                  <a:lnTo>
                    <a:pt x="113854" y="38029"/>
                  </a:lnTo>
                  <a:lnTo>
                    <a:pt x="103346" y="19223"/>
                  </a:lnTo>
                  <a:lnTo>
                    <a:pt x="87758" y="6185"/>
                  </a:lnTo>
                  <a:lnTo>
                    <a:pt x="78687" y="1071"/>
                  </a:lnTo>
                  <a:lnTo>
                    <a:pt x="69131" y="0"/>
                  </a:lnTo>
                  <a:lnTo>
                    <a:pt x="49154" y="5051"/>
                  </a:lnTo>
                  <a:lnTo>
                    <a:pt x="34817" y="18214"/>
                  </a:lnTo>
                  <a:lnTo>
                    <a:pt x="20168" y="48475"/>
                  </a:lnTo>
                  <a:lnTo>
                    <a:pt x="4738" y="100622"/>
                  </a:lnTo>
                  <a:lnTo>
                    <a:pt x="0" y="154813"/>
                  </a:lnTo>
                  <a:lnTo>
                    <a:pt x="7382" y="189554"/>
                  </a:lnTo>
                  <a:lnTo>
                    <a:pt x="30245" y="229615"/>
                  </a:lnTo>
                  <a:lnTo>
                    <a:pt x="36836" y="237761"/>
                  </a:lnTo>
                  <a:lnTo>
                    <a:pt x="45909" y="242023"/>
                  </a:lnTo>
                  <a:lnTo>
                    <a:pt x="68469" y="243637"/>
                  </a:lnTo>
                  <a:lnTo>
                    <a:pt x="77527" y="240090"/>
                  </a:lnTo>
                  <a:lnTo>
                    <a:pt x="90710" y="226791"/>
                  </a:lnTo>
                  <a:lnTo>
                    <a:pt x="104709" y="199573"/>
                  </a:lnTo>
                  <a:lnTo>
                    <a:pt x="112073" y="137074"/>
                  </a:lnTo>
                  <a:lnTo>
                    <a:pt x="112693" y="119005"/>
                  </a:lnTo>
                  <a:lnTo>
                    <a:pt x="112969" y="126572"/>
                  </a:lnTo>
                  <a:lnTo>
                    <a:pt x="119331" y="139294"/>
                  </a:lnTo>
                  <a:lnTo>
                    <a:pt x="150263" y="179540"/>
                  </a:lnTo>
                  <a:lnTo>
                    <a:pt x="168271" y="190911"/>
                  </a:lnTo>
                  <a:lnTo>
                    <a:pt x="177987" y="192072"/>
                  </a:lnTo>
                  <a:lnTo>
                    <a:pt x="198140" y="187122"/>
                  </a:lnTo>
                  <a:lnTo>
                    <a:pt x="212556" y="174003"/>
                  </a:lnTo>
                  <a:lnTo>
                    <a:pt x="227250" y="143768"/>
                  </a:lnTo>
                  <a:lnTo>
                    <a:pt x="231344" y="131397"/>
                  </a:lnTo>
                  <a:lnTo>
                    <a:pt x="234073" y="127829"/>
                  </a:lnTo>
                  <a:lnTo>
                    <a:pt x="235892" y="130130"/>
                  </a:lnTo>
                  <a:lnTo>
                    <a:pt x="247545" y="184611"/>
                  </a:lnTo>
                  <a:lnTo>
                    <a:pt x="247773" y="202133"/>
                  </a:lnTo>
                  <a:lnTo>
                    <a:pt x="246195" y="201893"/>
                  </a:lnTo>
                  <a:lnTo>
                    <a:pt x="243974" y="198223"/>
                  </a:lnTo>
                  <a:lnTo>
                    <a:pt x="240117" y="146038"/>
                  </a:lnTo>
                  <a:lnTo>
                    <a:pt x="239647" y="92078"/>
                  </a:lnTo>
                  <a:lnTo>
                    <a:pt x="250999" y="33809"/>
                  </a:lnTo>
                  <a:lnTo>
                    <a:pt x="254196" y="22996"/>
                  </a:lnTo>
                  <a:lnTo>
                    <a:pt x="259836" y="14617"/>
                  </a:lnTo>
                  <a:lnTo>
                    <a:pt x="275462" y="2189"/>
                  </a:lnTo>
                  <a:lnTo>
                    <a:pt x="284542" y="746"/>
                  </a:lnTo>
                  <a:lnTo>
                    <a:pt x="303990" y="5382"/>
                  </a:lnTo>
                  <a:lnTo>
                    <a:pt x="321212" y="18361"/>
                  </a:lnTo>
                  <a:lnTo>
                    <a:pt x="335495" y="36997"/>
                  </a:lnTo>
                  <a:lnTo>
                    <a:pt x="358089" y="95041"/>
                  </a:lnTo>
                  <a:lnTo>
                    <a:pt x="373182" y="156959"/>
                  </a:lnTo>
                  <a:lnTo>
                    <a:pt x="376402" y="1908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601931" y="2723043"/>
              <a:ext cx="135479" cy="474942"/>
            </a:xfrm>
            <a:custGeom>
              <a:avLst/>
              <a:gdLst/>
              <a:ahLst/>
              <a:cxnLst/>
              <a:rect l="0" t="0" r="0" b="0"/>
              <a:pathLst>
                <a:path w="135479" h="474942">
                  <a:moveTo>
                    <a:pt x="103892" y="416752"/>
                  </a:moveTo>
                  <a:lnTo>
                    <a:pt x="112226" y="379274"/>
                  </a:lnTo>
                  <a:lnTo>
                    <a:pt x="110651" y="344426"/>
                  </a:lnTo>
                  <a:lnTo>
                    <a:pt x="104557" y="322606"/>
                  </a:lnTo>
                  <a:lnTo>
                    <a:pt x="94049" y="301210"/>
                  </a:lnTo>
                  <a:lnTo>
                    <a:pt x="78461" y="286241"/>
                  </a:lnTo>
                  <a:lnTo>
                    <a:pt x="69390" y="280612"/>
                  </a:lnTo>
                  <a:lnTo>
                    <a:pt x="59834" y="279198"/>
                  </a:lnTo>
                  <a:lnTo>
                    <a:pt x="39857" y="283867"/>
                  </a:lnTo>
                  <a:lnTo>
                    <a:pt x="22400" y="299980"/>
                  </a:lnTo>
                  <a:lnTo>
                    <a:pt x="14469" y="310828"/>
                  </a:lnTo>
                  <a:lnTo>
                    <a:pt x="5657" y="338479"/>
                  </a:lnTo>
                  <a:lnTo>
                    <a:pt x="0" y="398301"/>
                  </a:lnTo>
                  <a:lnTo>
                    <a:pt x="4609" y="435462"/>
                  </a:lnTo>
                  <a:lnTo>
                    <a:pt x="13363" y="454703"/>
                  </a:lnTo>
                  <a:lnTo>
                    <a:pt x="18973" y="463110"/>
                  </a:lnTo>
                  <a:lnTo>
                    <a:pt x="27392" y="468714"/>
                  </a:lnTo>
                  <a:lnTo>
                    <a:pt x="49225" y="474941"/>
                  </a:lnTo>
                  <a:lnTo>
                    <a:pt x="59259" y="473092"/>
                  </a:lnTo>
                  <a:lnTo>
                    <a:pt x="76646" y="461679"/>
                  </a:lnTo>
                  <a:lnTo>
                    <a:pt x="89053" y="441789"/>
                  </a:lnTo>
                  <a:lnTo>
                    <a:pt x="106550" y="385303"/>
                  </a:lnTo>
                  <a:lnTo>
                    <a:pt x="120102" y="331121"/>
                  </a:lnTo>
                  <a:lnTo>
                    <a:pt x="123513" y="278686"/>
                  </a:lnTo>
                  <a:lnTo>
                    <a:pt x="124524" y="228964"/>
                  </a:lnTo>
                  <a:lnTo>
                    <a:pt x="124760" y="186672"/>
                  </a:lnTo>
                  <a:lnTo>
                    <a:pt x="121746" y="143699"/>
                  </a:lnTo>
                  <a:lnTo>
                    <a:pt x="113472" y="86283"/>
                  </a:lnTo>
                  <a:lnTo>
                    <a:pt x="100195" y="30550"/>
                  </a:lnTo>
                  <a:lnTo>
                    <a:pt x="84210" y="2194"/>
                  </a:lnTo>
                  <a:lnTo>
                    <a:pt x="79072" y="0"/>
                  </a:lnTo>
                  <a:lnTo>
                    <a:pt x="74478" y="2047"/>
                  </a:lnTo>
                  <a:lnTo>
                    <a:pt x="70245" y="6921"/>
                  </a:lnTo>
                  <a:lnTo>
                    <a:pt x="65541" y="24815"/>
                  </a:lnTo>
                  <a:lnTo>
                    <a:pt x="62522" y="80019"/>
                  </a:lnTo>
                  <a:lnTo>
                    <a:pt x="61999" y="135655"/>
                  </a:lnTo>
                  <a:lnTo>
                    <a:pt x="70227" y="195630"/>
                  </a:lnTo>
                  <a:lnTo>
                    <a:pt x="79750" y="251409"/>
                  </a:lnTo>
                  <a:lnTo>
                    <a:pt x="91150" y="310049"/>
                  </a:lnTo>
                  <a:lnTo>
                    <a:pt x="112251" y="369852"/>
                  </a:lnTo>
                  <a:lnTo>
                    <a:pt x="135478" y="4167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053264" y="2918645"/>
              <a:ext cx="171302" cy="490799"/>
            </a:xfrm>
            <a:custGeom>
              <a:avLst/>
              <a:gdLst/>
              <a:ahLst/>
              <a:cxnLst/>
              <a:rect l="0" t="0" r="0" b="0"/>
              <a:pathLst>
                <a:path w="171302" h="490799">
                  <a:moveTo>
                    <a:pt x="0" y="179036"/>
                  </a:moveTo>
                  <a:lnTo>
                    <a:pt x="1170" y="228299"/>
                  </a:lnTo>
                  <a:lnTo>
                    <a:pt x="7236" y="279550"/>
                  </a:lnTo>
                  <a:lnTo>
                    <a:pt x="9553" y="338669"/>
                  </a:lnTo>
                  <a:lnTo>
                    <a:pt x="10239" y="399470"/>
                  </a:lnTo>
                  <a:lnTo>
                    <a:pt x="10443" y="453880"/>
                  </a:lnTo>
                  <a:lnTo>
                    <a:pt x="9333" y="490798"/>
                  </a:lnTo>
                  <a:lnTo>
                    <a:pt x="7392" y="489823"/>
                  </a:lnTo>
                  <a:lnTo>
                    <a:pt x="4928" y="484493"/>
                  </a:lnTo>
                  <a:lnTo>
                    <a:pt x="973" y="432742"/>
                  </a:lnTo>
                  <a:lnTo>
                    <a:pt x="288" y="377430"/>
                  </a:lnTo>
                  <a:lnTo>
                    <a:pt x="85" y="322307"/>
                  </a:lnTo>
                  <a:lnTo>
                    <a:pt x="25" y="262041"/>
                  </a:lnTo>
                  <a:lnTo>
                    <a:pt x="1177" y="200900"/>
                  </a:lnTo>
                  <a:lnTo>
                    <a:pt x="7238" y="145220"/>
                  </a:lnTo>
                  <a:lnTo>
                    <a:pt x="10723" y="94017"/>
                  </a:lnTo>
                  <a:lnTo>
                    <a:pt x="25054" y="32919"/>
                  </a:lnTo>
                  <a:lnTo>
                    <a:pt x="40829" y="6021"/>
                  </a:lnTo>
                  <a:lnTo>
                    <a:pt x="48276" y="1691"/>
                  </a:lnTo>
                  <a:lnTo>
                    <a:pt x="65910" y="0"/>
                  </a:lnTo>
                  <a:lnTo>
                    <a:pt x="95568" y="5625"/>
                  </a:lnTo>
                  <a:lnTo>
                    <a:pt x="113055" y="17737"/>
                  </a:lnTo>
                  <a:lnTo>
                    <a:pt x="136053" y="47405"/>
                  </a:lnTo>
                  <a:lnTo>
                    <a:pt x="154565" y="88952"/>
                  </a:lnTo>
                  <a:lnTo>
                    <a:pt x="171301" y="149803"/>
                  </a:lnTo>
                  <a:lnTo>
                    <a:pt x="171119" y="187142"/>
                  </a:lnTo>
                  <a:lnTo>
                    <a:pt x="163400" y="206425"/>
                  </a:lnTo>
                  <a:lnTo>
                    <a:pt x="151001" y="222795"/>
                  </a:lnTo>
                  <a:lnTo>
                    <a:pt x="133792" y="237869"/>
                  </a:lnTo>
                  <a:lnTo>
                    <a:pt x="75489" y="262230"/>
                  </a:lnTo>
                  <a:lnTo>
                    <a:pt x="21057" y="2737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242777" y="2902039"/>
              <a:ext cx="200042" cy="243900"/>
            </a:xfrm>
            <a:custGeom>
              <a:avLst/>
              <a:gdLst/>
              <a:ahLst/>
              <a:cxnLst/>
              <a:rect l="0" t="0" r="0" b="0"/>
              <a:pathLst>
                <a:path w="200042" h="243900">
                  <a:moveTo>
                    <a:pt x="0" y="132471"/>
                  </a:moveTo>
                  <a:lnTo>
                    <a:pt x="42692" y="129351"/>
                  </a:lnTo>
                  <a:lnTo>
                    <a:pt x="103238" y="114513"/>
                  </a:lnTo>
                  <a:lnTo>
                    <a:pt x="141983" y="103103"/>
                  </a:lnTo>
                  <a:lnTo>
                    <a:pt x="160979" y="91733"/>
                  </a:lnTo>
                  <a:lnTo>
                    <a:pt x="166981" y="83085"/>
                  </a:lnTo>
                  <a:lnTo>
                    <a:pt x="173650" y="60999"/>
                  </a:lnTo>
                  <a:lnTo>
                    <a:pt x="173088" y="50898"/>
                  </a:lnTo>
                  <a:lnTo>
                    <a:pt x="166225" y="33435"/>
                  </a:lnTo>
                  <a:lnTo>
                    <a:pt x="143618" y="10450"/>
                  </a:lnTo>
                  <a:lnTo>
                    <a:pt x="121542" y="2200"/>
                  </a:lnTo>
                  <a:lnTo>
                    <a:pt x="109104" y="0"/>
                  </a:lnTo>
                  <a:lnTo>
                    <a:pt x="85926" y="3795"/>
                  </a:lnTo>
                  <a:lnTo>
                    <a:pt x="65095" y="14450"/>
                  </a:lnTo>
                  <a:lnTo>
                    <a:pt x="48038" y="30884"/>
                  </a:lnTo>
                  <a:lnTo>
                    <a:pt x="30871" y="59867"/>
                  </a:lnTo>
                  <a:lnTo>
                    <a:pt x="22996" y="109507"/>
                  </a:lnTo>
                  <a:lnTo>
                    <a:pt x="23971" y="149323"/>
                  </a:lnTo>
                  <a:lnTo>
                    <a:pt x="44076" y="194811"/>
                  </a:lnTo>
                  <a:lnTo>
                    <a:pt x="59363" y="215160"/>
                  </a:lnTo>
                  <a:lnTo>
                    <a:pt x="81756" y="232003"/>
                  </a:lnTo>
                  <a:lnTo>
                    <a:pt x="107306" y="241048"/>
                  </a:lnTo>
                  <a:lnTo>
                    <a:pt x="133089" y="243899"/>
                  </a:lnTo>
                  <a:lnTo>
                    <a:pt x="156247" y="241266"/>
                  </a:lnTo>
                  <a:lnTo>
                    <a:pt x="175118" y="233077"/>
                  </a:lnTo>
                  <a:lnTo>
                    <a:pt x="200041" y="216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457009" y="2895290"/>
              <a:ext cx="200900" cy="223449"/>
            </a:xfrm>
            <a:custGeom>
              <a:avLst/>
              <a:gdLst/>
              <a:ahLst/>
              <a:cxnLst/>
              <a:rect l="0" t="0" r="0" b="0"/>
              <a:pathLst>
                <a:path w="200900" h="223449">
                  <a:moveTo>
                    <a:pt x="6866" y="76049"/>
                  </a:moveTo>
                  <a:lnTo>
                    <a:pt x="9206" y="109671"/>
                  </a:lnTo>
                  <a:lnTo>
                    <a:pt x="30585" y="169456"/>
                  </a:lnTo>
                  <a:lnTo>
                    <a:pt x="36121" y="207580"/>
                  </a:lnTo>
                  <a:lnTo>
                    <a:pt x="35728" y="212869"/>
                  </a:lnTo>
                  <a:lnTo>
                    <a:pt x="34296" y="212886"/>
                  </a:lnTo>
                  <a:lnTo>
                    <a:pt x="13121" y="168981"/>
                  </a:lnTo>
                  <a:lnTo>
                    <a:pt x="0" y="109007"/>
                  </a:lnTo>
                  <a:lnTo>
                    <a:pt x="542" y="69047"/>
                  </a:lnTo>
                  <a:lnTo>
                    <a:pt x="11206" y="24103"/>
                  </a:lnTo>
                  <a:lnTo>
                    <a:pt x="16778" y="15682"/>
                  </a:lnTo>
                  <a:lnTo>
                    <a:pt x="32329" y="3206"/>
                  </a:lnTo>
                  <a:lnTo>
                    <a:pt x="54058" y="0"/>
                  </a:lnTo>
                  <a:lnTo>
                    <a:pt x="78143" y="3645"/>
                  </a:lnTo>
                  <a:lnTo>
                    <a:pt x="132889" y="31520"/>
                  </a:lnTo>
                  <a:lnTo>
                    <a:pt x="159110" y="62985"/>
                  </a:lnTo>
                  <a:lnTo>
                    <a:pt x="184640" y="126162"/>
                  </a:lnTo>
                  <a:lnTo>
                    <a:pt x="200899" y="181001"/>
                  </a:lnTo>
                  <a:lnTo>
                    <a:pt x="196379" y="2234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699819" y="2915923"/>
              <a:ext cx="153612" cy="215942"/>
            </a:xfrm>
            <a:custGeom>
              <a:avLst/>
              <a:gdLst/>
              <a:ahLst/>
              <a:cxnLst/>
              <a:rect l="0" t="0" r="0" b="0"/>
              <a:pathLst>
                <a:path w="153612" h="215942">
                  <a:moveTo>
                    <a:pt x="122025" y="13302"/>
                  </a:moveTo>
                  <a:lnTo>
                    <a:pt x="110847" y="2124"/>
                  </a:lnTo>
                  <a:lnTo>
                    <a:pt x="104044" y="0"/>
                  </a:lnTo>
                  <a:lnTo>
                    <a:pt x="77703" y="2602"/>
                  </a:lnTo>
                  <a:lnTo>
                    <a:pt x="48841" y="11951"/>
                  </a:lnTo>
                  <a:lnTo>
                    <a:pt x="32567" y="22840"/>
                  </a:lnTo>
                  <a:lnTo>
                    <a:pt x="10251" y="53303"/>
                  </a:lnTo>
                  <a:lnTo>
                    <a:pt x="0" y="97554"/>
                  </a:lnTo>
                  <a:lnTo>
                    <a:pt x="2551" y="136531"/>
                  </a:lnTo>
                  <a:lnTo>
                    <a:pt x="10824" y="156198"/>
                  </a:lnTo>
                  <a:lnTo>
                    <a:pt x="43084" y="201269"/>
                  </a:lnTo>
                  <a:lnTo>
                    <a:pt x="61204" y="213046"/>
                  </a:lnTo>
                  <a:lnTo>
                    <a:pt x="84075" y="215941"/>
                  </a:lnTo>
                  <a:lnTo>
                    <a:pt x="131296" y="208267"/>
                  </a:lnTo>
                  <a:lnTo>
                    <a:pt x="143693" y="202119"/>
                  </a:lnTo>
                  <a:lnTo>
                    <a:pt x="153611" y="1922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937658" y="2992396"/>
              <a:ext cx="31586" cy="126343"/>
            </a:xfrm>
            <a:custGeom>
              <a:avLst/>
              <a:gdLst/>
              <a:ahLst/>
              <a:cxnLst/>
              <a:rect l="0" t="0" r="0" b="0"/>
              <a:pathLst>
                <a:path w="31586" h="126343">
                  <a:moveTo>
                    <a:pt x="0" y="0"/>
                  </a:moveTo>
                  <a:lnTo>
                    <a:pt x="16788" y="55045"/>
                  </a:lnTo>
                  <a:lnTo>
                    <a:pt x="23333" y="100214"/>
                  </a:lnTo>
                  <a:lnTo>
                    <a:pt x="31585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906072" y="284499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127171" y="2708126"/>
              <a:ext cx="42115" cy="452727"/>
            </a:xfrm>
            <a:custGeom>
              <a:avLst/>
              <a:gdLst/>
              <a:ahLst/>
              <a:cxnLst/>
              <a:rect l="0" t="0" r="0" b="0"/>
              <a:pathLst>
                <a:path w="42115" h="452727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62570"/>
                  </a:lnTo>
                  <a:lnTo>
                    <a:pt x="3119" y="220525"/>
                  </a:lnTo>
                  <a:lnTo>
                    <a:pt x="9065" y="277138"/>
                  </a:lnTo>
                  <a:lnTo>
                    <a:pt x="18644" y="335720"/>
                  </a:lnTo>
                  <a:lnTo>
                    <a:pt x="28401" y="389981"/>
                  </a:lnTo>
                  <a:lnTo>
                    <a:pt x="42114" y="452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255330" y="4160533"/>
            <a:ext cx="2597893" cy="683052"/>
            <a:chOff x="255330" y="4160533"/>
            <a:chExt cx="2597893" cy="683052"/>
          </a:xfrm>
        </p:grpSpPr>
        <p:sp>
          <p:nvSpPr>
            <p:cNvPr id="48" name="Freeform 47"/>
            <p:cNvSpPr/>
            <p:nvPr/>
          </p:nvSpPr>
          <p:spPr>
            <a:xfrm>
              <a:off x="346209" y="4339517"/>
              <a:ext cx="270908" cy="346147"/>
            </a:xfrm>
            <a:custGeom>
              <a:avLst/>
              <a:gdLst/>
              <a:ahLst/>
              <a:cxnLst/>
              <a:rect l="0" t="0" r="0" b="0"/>
              <a:pathLst>
                <a:path w="270908" h="346147">
                  <a:moveTo>
                    <a:pt x="106516" y="0"/>
                  </a:moveTo>
                  <a:lnTo>
                    <a:pt x="66974" y="55660"/>
                  </a:lnTo>
                  <a:lnTo>
                    <a:pt x="38788" y="104512"/>
                  </a:lnTo>
                  <a:lnTo>
                    <a:pt x="4602" y="143326"/>
                  </a:lnTo>
                  <a:lnTo>
                    <a:pt x="1139" y="143514"/>
                  </a:lnTo>
                  <a:lnTo>
                    <a:pt x="0" y="138960"/>
                  </a:lnTo>
                  <a:lnTo>
                    <a:pt x="410" y="131244"/>
                  </a:lnTo>
                  <a:lnTo>
                    <a:pt x="12166" y="103618"/>
                  </a:lnTo>
                  <a:lnTo>
                    <a:pt x="56297" y="51033"/>
                  </a:lnTo>
                  <a:lnTo>
                    <a:pt x="86177" y="31759"/>
                  </a:lnTo>
                  <a:lnTo>
                    <a:pt x="128885" y="15936"/>
                  </a:lnTo>
                  <a:lnTo>
                    <a:pt x="166436" y="13301"/>
                  </a:lnTo>
                  <a:lnTo>
                    <a:pt x="189299" y="16830"/>
                  </a:lnTo>
                  <a:lnTo>
                    <a:pt x="196800" y="22919"/>
                  </a:lnTo>
                  <a:lnTo>
                    <a:pt x="205134" y="42162"/>
                  </a:lnTo>
                  <a:lnTo>
                    <a:pt x="205718" y="63192"/>
                  </a:lnTo>
                  <a:lnTo>
                    <a:pt x="200909" y="84238"/>
                  </a:lnTo>
                  <a:lnTo>
                    <a:pt x="178757" y="123225"/>
                  </a:lnTo>
                  <a:lnTo>
                    <a:pt x="151851" y="153802"/>
                  </a:lnTo>
                  <a:lnTo>
                    <a:pt x="125408" y="169703"/>
                  </a:lnTo>
                  <a:lnTo>
                    <a:pt x="121450" y="170458"/>
                  </a:lnTo>
                  <a:lnTo>
                    <a:pt x="121151" y="168621"/>
                  </a:lnTo>
                  <a:lnTo>
                    <a:pt x="123292" y="165056"/>
                  </a:lnTo>
                  <a:lnTo>
                    <a:pt x="138149" y="161096"/>
                  </a:lnTo>
                  <a:lnTo>
                    <a:pt x="159179" y="160506"/>
                  </a:lnTo>
                  <a:lnTo>
                    <a:pt x="190750" y="167920"/>
                  </a:lnTo>
                  <a:lnTo>
                    <a:pt x="229740" y="190794"/>
                  </a:lnTo>
                  <a:lnTo>
                    <a:pt x="260318" y="223432"/>
                  </a:lnTo>
                  <a:lnTo>
                    <a:pt x="268459" y="246312"/>
                  </a:lnTo>
                  <a:lnTo>
                    <a:pt x="270907" y="270909"/>
                  </a:lnTo>
                  <a:lnTo>
                    <a:pt x="268096" y="293540"/>
                  </a:lnTo>
                  <a:lnTo>
                    <a:pt x="259828" y="312176"/>
                  </a:lnTo>
                  <a:lnTo>
                    <a:pt x="254347" y="320422"/>
                  </a:lnTo>
                  <a:lnTo>
                    <a:pt x="238899" y="332702"/>
                  </a:lnTo>
                  <a:lnTo>
                    <a:pt x="219165" y="340890"/>
                  </a:lnTo>
                  <a:lnTo>
                    <a:pt x="168369" y="346146"/>
                  </a:lnTo>
                  <a:lnTo>
                    <a:pt x="107685" y="341596"/>
                  </a:lnTo>
                  <a:lnTo>
                    <a:pt x="45911" y="337529"/>
                  </a:lnTo>
                  <a:lnTo>
                    <a:pt x="32816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55330" y="4261553"/>
              <a:ext cx="582825" cy="582032"/>
            </a:xfrm>
            <a:custGeom>
              <a:avLst/>
              <a:gdLst/>
              <a:ahLst/>
              <a:cxnLst/>
              <a:rect l="0" t="0" r="0" b="0"/>
              <a:pathLst>
                <a:path w="582825" h="582032">
                  <a:moveTo>
                    <a:pt x="450079" y="88493"/>
                  </a:moveTo>
                  <a:lnTo>
                    <a:pt x="420770" y="50119"/>
                  </a:lnTo>
                  <a:lnTo>
                    <a:pt x="394992" y="28900"/>
                  </a:lnTo>
                  <a:lnTo>
                    <a:pt x="339198" y="9174"/>
                  </a:lnTo>
                  <a:lnTo>
                    <a:pt x="296083" y="0"/>
                  </a:lnTo>
                  <a:lnTo>
                    <a:pt x="242712" y="6195"/>
                  </a:lnTo>
                  <a:lnTo>
                    <a:pt x="192438" y="24273"/>
                  </a:lnTo>
                  <a:lnTo>
                    <a:pt x="137448" y="59949"/>
                  </a:lnTo>
                  <a:lnTo>
                    <a:pt x="78684" y="113272"/>
                  </a:lnTo>
                  <a:lnTo>
                    <a:pt x="60316" y="142238"/>
                  </a:lnTo>
                  <a:lnTo>
                    <a:pt x="36783" y="190803"/>
                  </a:lnTo>
                  <a:lnTo>
                    <a:pt x="30659" y="198814"/>
                  </a:lnTo>
                  <a:lnTo>
                    <a:pt x="12424" y="260933"/>
                  </a:lnTo>
                  <a:lnTo>
                    <a:pt x="2339" y="314411"/>
                  </a:lnTo>
                  <a:lnTo>
                    <a:pt x="0" y="373021"/>
                  </a:lnTo>
                  <a:lnTo>
                    <a:pt x="6197" y="425612"/>
                  </a:lnTo>
                  <a:lnTo>
                    <a:pt x="21890" y="479128"/>
                  </a:lnTo>
                  <a:lnTo>
                    <a:pt x="43618" y="517362"/>
                  </a:lnTo>
                  <a:lnTo>
                    <a:pt x="63539" y="538804"/>
                  </a:lnTo>
                  <a:lnTo>
                    <a:pt x="111336" y="568514"/>
                  </a:lnTo>
                  <a:lnTo>
                    <a:pt x="135750" y="576746"/>
                  </a:lnTo>
                  <a:lnTo>
                    <a:pt x="195963" y="582031"/>
                  </a:lnTo>
                  <a:lnTo>
                    <a:pt x="224835" y="580415"/>
                  </a:lnTo>
                  <a:lnTo>
                    <a:pt x="278378" y="563432"/>
                  </a:lnTo>
                  <a:lnTo>
                    <a:pt x="341074" y="536475"/>
                  </a:lnTo>
                  <a:lnTo>
                    <a:pt x="402536" y="502451"/>
                  </a:lnTo>
                  <a:lnTo>
                    <a:pt x="461594" y="454896"/>
                  </a:lnTo>
                  <a:lnTo>
                    <a:pt x="501927" y="409285"/>
                  </a:lnTo>
                  <a:lnTo>
                    <a:pt x="544766" y="346824"/>
                  </a:lnTo>
                  <a:lnTo>
                    <a:pt x="567308" y="294589"/>
                  </a:lnTo>
                  <a:lnTo>
                    <a:pt x="581856" y="239211"/>
                  </a:lnTo>
                  <a:lnTo>
                    <a:pt x="582824" y="183212"/>
                  </a:lnTo>
                  <a:lnTo>
                    <a:pt x="576927" y="156326"/>
                  </a:lnTo>
                  <a:lnTo>
                    <a:pt x="566507" y="132679"/>
                  </a:lnTo>
                  <a:lnTo>
                    <a:pt x="541898" y="105225"/>
                  </a:lnTo>
                  <a:lnTo>
                    <a:pt x="483473" y="67790"/>
                  </a:lnTo>
                  <a:lnTo>
                    <a:pt x="472341" y="60653"/>
                  </a:lnTo>
                  <a:lnTo>
                    <a:pt x="428729" y="50608"/>
                  </a:lnTo>
                  <a:lnTo>
                    <a:pt x="365851" y="463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021940" y="4262654"/>
              <a:ext cx="262537" cy="452953"/>
            </a:xfrm>
            <a:custGeom>
              <a:avLst/>
              <a:gdLst/>
              <a:ahLst/>
              <a:cxnLst/>
              <a:rect l="0" t="0" r="0" b="0"/>
              <a:pathLst>
                <a:path w="262537" h="452953">
                  <a:moveTo>
                    <a:pt x="209894" y="87392"/>
                  </a:moveTo>
                  <a:lnTo>
                    <a:pt x="172807" y="34687"/>
                  </a:lnTo>
                  <a:lnTo>
                    <a:pt x="154806" y="18734"/>
                  </a:lnTo>
                  <a:lnTo>
                    <a:pt x="119352" y="2188"/>
                  </a:lnTo>
                  <a:lnTo>
                    <a:pt x="95953" y="0"/>
                  </a:lnTo>
                  <a:lnTo>
                    <a:pt x="84800" y="1055"/>
                  </a:lnTo>
                  <a:lnTo>
                    <a:pt x="66169" y="11585"/>
                  </a:lnTo>
                  <a:lnTo>
                    <a:pt x="35144" y="46941"/>
                  </a:lnTo>
                  <a:lnTo>
                    <a:pt x="14892" y="97296"/>
                  </a:lnTo>
                  <a:lnTo>
                    <a:pt x="2745" y="159235"/>
                  </a:lnTo>
                  <a:lnTo>
                    <a:pt x="0" y="222466"/>
                  </a:lnTo>
                  <a:lnTo>
                    <a:pt x="5113" y="273903"/>
                  </a:lnTo>
                  <a:lnTo>
                    <a:pt x="18491" y="335280"/>
                  </a:lnTo>
                  <a:lnTo>
                    <a:pt x="42451" y="389344"/>
                  </a:lnTo>
                  <a:lnTo>
                    <a:pt x="69714" y="428577"/>
                  </a:lnTo>
                  <a:lnTo>
                    <a:pt x="96219" y="445977"/>
                  </a:lnTo>
                  <a:lnTo>
                    <a:pt x="131889" y="452952"/>
                  </a:lnTo>
                  <a:lnTo>
                    <a:pt x="166504" y="449430"/>
                  </a:lnTo>
                  <a:lnTo>
                    <a:pt x="185150" y="440930"/>
                  </a:lnTo>
                  <a:lnTo>
                    <a:pt x="237754" y="395969"/>
                  </a:lnTo>
                  <a:lnTo>
                    <a:pt x="262536" y="3611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324123" y="4462643"/>
              <a:ext cx="255152" cy="226679"/>
            </a:xfrm>
            <a:custGeom>
              <a:avLst/>
              <a:gdLst/>
              <a:ahLst/>
              <a:cxnLst/>
              <a:rect l="0" t="0" r="0" b="0"/>
              <a:pathLst>
                <a:path w="255152" h="226679">
                  <a:moveTo>
                    <a:pt x="139338" y="161144"/>
                  </a:moveTo>
                  <a:lnTo>
                    <a:pt x="147671" y="123666"/>
                  </a:lnTo>
                  <a:lnTo>
                    <a:pt x="146096" y="85698"/>
                  </a:lnTo>
                  <a:lnTo>
                    <a:pt x="140002" y="60932"/>
                  </a:lnTo>
                  <a:lnTo>
                    <a:pt x="117025" y="25969"/>
                  </a:lnTo>
                  <a:lnTo>
                    <a:pt x="102515" y="12159"/>
                  </a:lnTo>
                  <a:lnTo>
                    <a:pt x="84368" y="2121"/>
                  </a:lnTo>
                  <a:lnTo>
                    <a:pt x="64604" y="0"/>
                  </a:lnTo>
                  <a:lnTo>
                    <a:pt x="54420" y="1072"/>
                  </a:lnTo>
                  <a:lnTo>
                    <a:pt x="33746" y="11622"/>
                  </a:lnTo>
                  <a:lnTo>
                    <a:pt x="23320" y="19348"/>
                  </a:lnTo>
                  <a:lnTo>
                    <a:pt x="8615" y="40412"/>
                  </a:lnTo>
                  <a:lnTo>
                    <a:pt x="3057" y="52580"/>
                  </a:lnTo>
                  <a:lnTo>
                    <a:pt x="0" y="78578"/>
                  </a:lnTo>
                  <a:lnTo>
                    <a:pt x="7569" y="133396"/>
                  </a:lnTo>
                  <a:lnTo>
                    <a:pt x="21499" y="180879"/>
                  </a:lnTo>
                  <a:lnTo>
                    <a:pt x="32763" y="202670"/>
                  </a:lnTo>
                  <a:lnTo>
                    <a:pt x="48687" y="217814"/>
                  </a:lnTo>
                  <a:lnTo>
                    <a:pt x="57847" y="223491"/>
                  </a:lnTo>
                  <a:lnTo>
                    <a:pt x="77383" y="226678"/>
                  </a:lnTo>
                  <a:lnTo>
                    <a:pt x="97764" y="223025"/>
                  </a:lnTo>
                  <a:lnTo>
                    <a:pt x="118521" y="213603"/>
                  </a:lnTo>
                  <a:lnTo>
                    <a:pt x="133205" y="198497"/>
                  </a:lnTo>
                  <a:lnTo>
                    <a:pt x="152164" y="160203"/>
                  </a:lnTo>
                  <a:lnTo>
                    <a:pt x="157956" y="123691"/>
                  </a:lnTo>
                  <a:lnTo>
                    <a:pt x="154083" y="88825"/>
                  </a:lnTo>
                  <a:lnTo>
                    <a:pt x="152677" y="86025"/>
                  </a:lnTo>
                  <a:lnTo>
                    <a:pt x="151740" y="88838"/>
                  </a:lnTo>
                  <a:lnTo>
                    <a:pt x="151116" y="95392"/>
                  </a:lnTo>
                  <a:lnTo>
                    <a:pt x="156661" y="112034"/>
                  </a:lnTo>
                  <a:lnTo>
                    <a:pt x="179284" y="145724"/>
                  </a:lnTo>
                  <a:lnTo>
                    <a:pt x="204986" y="162164"/>
                  </a:lnTo>
                  <a:lnTo>
                    <a:pt x="224667" y="164327"/>
                  </a:lnTo>
                  <a:lnTo>
                    <a:pt x="255151" y="1611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583737" y="4234232"/>
              <a:ext cx="27124" cy="389556"/>
            </a:xfrm>
            <a:custGeom>
              <a:avLst/>
              <a:gdLst/>
              <a:ahLst/>
              <a:cxnLst/>
              <a:rect l="0" t="0" r="0" b="0"/>
              <a:pathLst>
                <a:path w="27124" h="389556">
                  <a:moveTo>
                    <a:pt x="6066" y="0"/>
                  </a:moveTo>
                  <a:lnTo>
                    <a:pt x="0" y="34792"/>
                  </a:lnTo>
                  <a:lnTo>
                    <a:pt x="3749" y="81409"/>
                  </a:lnTo>
                  <a:lnTo>
                    <a:pt x="6549" y="139155"/>
                  </a:lnTo>
                  <a:lnTo>
                    <a:pt x="13098" y="200719"/>
                  </a:lnTo>
                  <a:lnTo>
                    <a:pt x="16728" y="261074"/>
                  </a:lnTo>
                  <a:lnTo>
                    <a:pt x="23523" y="309632"/>
                  </a:lnTo>
                  <a:lnTo>
                    <a:pt x="26412" y="361723"/>
                  </a:lnTo>
                  <a:lnTo>
                    <a:pt x="27123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666914" y="4420410"/>
              <a:ext cx="143988" cy="217238"/>
            </a:xfrm>
            <a:custGeom>
              <a:avLst/>
              <a:gdLst/>
              <a:ahLst/>
              <a:cxnLst/>
              <a:rect l="0" t="0" r="0" b="0"/>
              <a:pathLst>
                <a:path w="143988" h="217238">
                  <a:moveTo>
                    <a:pt x="122930" y="55978"/>
                  </a:moveTo>
                  <a:lnTo>
                    <a:pt x="128519" y="39210"/>
                  </a:lnTo>
                  <a:lnTo>
                    <a:pt x="127826" y="31931"/>
                  </a:lnTo>
                  <a:lnTo>
                    <a:pt x="120817" y="17604"/>
                  </a:lnTo>
                  <a:lnTo>
                    <a:pt x="106783" y="6558"/>
                  </a:lnTo>
                  <a:lnTo>
                    <a:pt x="98127" y="1974"/>
                  </a:lnTo>
                  <a:lnTo>
                    <a:pt x="76032" y="0"/>
                  </a:lnTo>
                  <a:lnTo>
                    <a:pt x="63589" y="1112"/>
                  </a:lnTo>
                  <a:lnTo>
                    <a:pt x="40404" y="11706"/>
                  </a:lnTo>
                  <a:lnTo>
                    <a:pt x="20741" y="28113"/>
                  </a:lnTo>
                  <a:lnTo>
                    <a:pt x="8103" y="47102"/>
                  </a:lnTo>
                  <a:lnTo>
                    <a:pt x="0" y="88703"/>
                  </a:lnTo>
                  <a:lnTo>
                    <a:pt x="3188" y="126895"/>
                  </a:lnTo>
                  <a:lnTo>
                    <a:pt x="11610" y="146379"/>
                  </a:lnTo>
                  <a:lnTo>
                    <a:pt x="56512" y="199612"/>
                  </a:lnTo>
                  <a:lnTo>
                    <a:pt x="82974" y="215259"/>
                  </a:lnTo>
                  <a:lnTo>
                    <a:pt x="102832" y="217237"/>
                  </a:lnTo>
                  <a:lnTo>
                    <a:pt x="113041" y="216126"/>
                  </a:lnTo>
                  <a:lnTo>
                    <a:pt x="121017" y="213046"/>
                  </a:lnTo>
                  <a:lnTo>
                    <a:pt x="143987" y="1928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860771" y="4434274"/>
              <a:ext cx="160701" cy="179081"/>
            </a:xfrm>
            <a:custGeom>
              <a:avLst/>
              <a:gdLst/>
              <a:ahLst/>
              <a:cxnLst/>
              <a:rect l="0" t="0" r="0" b="0"/>
              <a:pathLst>
                <a:path w="160701" h="179081">
                  <a:moveTo>
                    <a:pt x="13301" y="0"/>
                  </a:moveTo>
                  <a:lnTo>
                    <a:pt x="2123" y="11178"/>
                  </a:lnTo>
                  <a:lnTo>
                    <a:pt x="0" y="17980"/>
                  </a:lnTo>
                  <a:lnTo>
                    <a:pt x="2176" y="75330"/>
                  </a:lnTo>
                  <a:lnTo>
                    <a:pt x="14147" y="135698"/>
                  </a:lnTo>
                  <a:lnTo>
                    <a:pt x="17375" y="146618"/>
                  </a:lnTo>
                  <a:lnTo>
                    <a:pt x="30319" y="164989"/>
                  </a:lnTo>
                  <a:lnTo>
                    <a:pt x="38684" y="173164"/>
                  </a:lnTo>
                  <a:lnTo>
                    <a:pt x="48941" y="177443"/>
                  </a:lnTo>
                  <a:lnTo>
                    <a:pt x="72815" y="179080"/>
                  </a:lnTo>
                  <a:lnTo>
                    <a:pt x="106974" y="167834"/>
                  </a:lnTo>
                  <a:lnTo>
                    <a:pt x="122394" y="152972"/>
                  </a:lnTo>
                  <a:lnTo>
                    <a:pt x="149582" y="94321"/>
                  </a:lnTo>
                  <a:lnTo>
                    <a:pt x="157406" y="59922"/>
                  </a:lnTo>
                  <a:lnTo>
                    <a:pt x="16070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057519" y="4192118"/>
              <a:ext cx="58709" cy="368499"/>
            </a:xfrm>
            <a:custGeom>
              <a:avLst/>
              <a:gdLst/>
              <a:ahLst/>
              <a:cxnLst/>
              <a:rect l="0" t="0" r="0" b="0"/>
              <a:pathLst>
                <a:path w="58709" h="368499">
                  <a:moveTo>
                    <a:pt x="6066" y="0"/>
                  </a:moveTo>
                  <a:lnTo>
                    <a:pt x="0" y="42028"/>
                  </a:lnTo>
                  <a:lnTo>
                    <a:pt x="4919" y="90962"/>
                  </a:lnTo>
                  <a:lnTo>
                    <a:pt x="12615" y="148225"/>
                  </a:lnTo>
                  <a:lnTo>
                    <a:pt x="16585" y="200416"/>
                  </a:lnTo>
                  <a:lnTo>
                    <a:pt x="27814" y="253798"/>
                  </a:lnTo>
                  <a:lnTo>
                    <a:pt x="41298" y="309056"/>
                  </a:lnTo>
                  <a:lnTo>
                    <a:pt x="58708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206857" y="4380990"/>
              <a:ext cx="172584" cy="198041"/>
            </a:xfrm>
            <a:custGeom>
              <a:avLst/>
              <a:gdLst/>
              <a:ahLst/>
              <a:cxnLst/>
              <a:rect l="0" t="0" r="0" b="0"/>
              <a:pathLst>
                <a:path w="172584" h="198041">
                  <a:moveTo>
                    <a:pt x="88355" y="95398"/>
                  </a:moveTo>
                  <a:lnTo>
                    <a:pt x="99533" y="84220"/>
                  </a:lnTo>
                  <a:lnTo>
                    <a:pt x="105022" y="66253"/>
                  </a:lnTo>
                  <a:lnTo>
                    <a:pt x="106291" y="43840"/>
                  </a:lnTo>
                  <a:lnTo>
                    <a:pt x="102956" y="22180"/>
                  </a:lnTo>
                  <a:lnTo>
                    <a:pt x="96919" y="13831"/>
                  </a:lnTo>
                  <a:lnTo>
                    <a:pt x="77733" y="1434"/>
                  </a:lnTo>
                  <a:lnTo>
                    <a:pt x="67236" y="0"/>
                  </a:lnTo>
                  <a:lnTo>
                    <a:pt x="46213" y="4646"/>
                  </a:lnTo>
                  <a:lnTo>
                    <a:pt x="38034" y="11500"/>
                  </a:lnTo>
                  <a:lnTo>
                    <a:pt x="20932" y="42333"/>
                  </a:lnTo>
                  <a:lnTo>
                    <a:pt x="982" y="100931"/>
                  </a:lnTo>
                  <a:lnTo>
                    <a:pt x="0" y="124763"/>
                  </a:lnTo>
                  <a:lnTo>
                    <a:pt x="8901" y="168659"/>
                  </a:lnTo>
                  <a:lnTo>
                    <a:pt x="24129" y="194964"/>
                  </a:lnTo>
                  <a:lnTo>
                    <a:pt x="31500" y="198040"/>
                  </a:lnTo>
                  <a:lnTo>
                    <a:pt x="39923" y="197751"/>
                  </a:lnTo>
                  <a:lnTo>
                    <a:pt x="49048" y="195219"/>
                  </a:lnTo>
                  <a:lnTo>
                    <a:pt x="65426" y="183046"/>
                  </a:lnTo>
                  <a:lnTo>
                    <a:pt x="79334" y="164768"/>
                  </a:lnTo>
                  <a:lnTo>
                    <a:pt x="101667" y="106974"/>
                  </a:lnTo>
                  <a:lnTo>
                    <a:pt x="107882" y="64973"/>
                  </a:lnTo>
                  <a:lnTo>
                    <a:pt x="118853" y="106553"/>
                  </a:lnTo>
                  <a:lnTo>
                    <a:pt x="129596" y="122192"/>
                  </a:lnTo>
                  <a:lnTo>
                    <a:pt x="145289" y="130703"/>
                  </a:lnTo>
                  <a:lnTo>
                    <a:pt x="172583" y="1375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432082" y="4160533"/>
              <a:ext cx="52644" cy="379027"/>
            </a:xfrm>
            <a:custGeom>
              <a:avLst/>
              <a:gdLst/>
              <a:ahLst/>
              <a:cxnLst/>
              <a:rect l="0" t="0" r="0" b="0"/>
              <a:pathLst>
                <a:path w="52644" h="379027">
                  <a:moveTo>
                    <a:pt x="0" y="0"/>
                  </a:moveTo>
                  <a:lnTo>
                    <a:pt x="0" y="50433"/>
                  </a:lnTo>
                  <a:lnTo>
                    <a:pt x="1170" y="105410"/>
                  </a:lnTo>
                  <a:lnTo>
                    <a:pt x="8406" y="155885"/>
                  </a:lnTo>
                  <a:lnTo>
                    <a:pt x="14655" y="198354"/>
                  </a:lnTo>
                  <a:lnTo>
                    <a:pt x="21331" y="241405"/>
                  </a:lnTo>
                  <a:lnTo>
                    <a:pt x="31667" y="298865"/>
                  </a:lnTo>
                  <a:lnTo>
                    <a:pt x="45640" y="354613"/>
                  </a:lnTo>
                  <a:lnTo>
                    <a:pt x="52643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337326" y="4291814"/>
              <a:ext cx="231628" cy="58233"/>
            </a:xfrm>
            <a:custGeom>
              <a:avLst/>
              <a:gdLst/>
              <a:ahLst/>
              <a:cxnLst/>
              <a:rect l="0" t="0" r="0" b="0"/>
              <a:pathLst>
                <a:path w="231628" h="58233">
                  <a:moveTo>
                    <a:pt x="231627" y="5589"/>
                  </a:moveTo>
                  <a:lnTo>
                    <a:pt x="214859" y="0"/>
                  </a:lnTo>
                  <a:lnTo>
                    <a:pt x="182075" y="2113"/>
                  </a:lnTo>
                  <a:lnTo>
                    <a:pt x="129075" y="13308"/>
                  </a:lnTo>
                  <a:lnTo>
                    <a:pt x="76666" y="26785"/>
                  </a:lnTo>
                  <a:lnTo>
                    <a:pt x="17028" y="52929"/>
                  </a:lnTo>
                  <a:lnTo>
                    <a:pt x="0" y="582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559663" y="4360574"/>
              <a:ext cx="130538" cy="179423"/>
            </a:xfrm>
            <a:custGeom>
              <a:avLst/>
              <a:gdLst/>
              <a:ahLst/>
              <a:cxnLst/>
              <a:rect l="0" t="0" r="0" b="0"/>
              <a:pathLst>
                <a:path w="130538" h="179423">
                  <a:moveTo>
                    <a:pt x="72461" y="0"/>
                  </a:moveTo>
                  <a:lnTo>
                    <a:pt x="48414" y="9576"/>
                  </a:lnTo>
                  <a:lnTo>
                    <a:pt x="26991" y="27534"/>
                  </a:lnTo>
                  <a:lnTo>
                    <a:pt x="12868" y="44993"/>
                  </a:lnTo>
                  <a:lnTo>
                    <a:pt x="5031" y="67570"/>
                  </a:lnTo>
                  <a:lnTo>
                    <a:pt x="0" y="120192"/>
                  </a:lnTo>
                  <a:lnTo>
                    <a:pt x="5551" y="141546"/>
                  </a:lnTo>
                  <a:lnTo>
                    <a:pt x="16987" y="158836"/>
                  </a:lnTo>
                  <a:lnTo>
                    <a:pt x="33768" y="174319"/>
                  </a:lnTo>
                  <a:lnTo>
                    <a:pt x="44326" y="178214"/>
                  </a:lnTo>
                  <a:lnTo>
                    <a:pt x="68535" y="179422"/>
                  </a:lnTo>
                  <a:lnTo>
                    <a:pt x="88654" y="172940"/>
                  </a:lnTo>
                  <a:lnTo>
                    <a:pt x="105394" y="161090"/>
                  </a:lnTo>
                  <a:lnTo>
                    <a:pt x="120633" y="144125"/>
                  </a:lnTo>
                  <a:lnTo>
                    <a:pt x="128966" y="118648"/>
                  </a:lnTo>
                  <a:lnTo>
                    <a:pt x="130537" y="77659"/>
                  </a:lnTo>
                  <a:lnTo>
                    <a:pt x="125179" y="55572"/>
                  </a:lnTo>
                  <a:lnTo>
                    <a:pt x="93518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692770" y="4255289"/>
              <a:ext cx="160453" cy="235394"/>
            </a:xfrm>
            <a:custGeom>
              <a:avLst/>
              <a:gdLst/>
              <a:ahLst/>
              <a:cxnLst/>
              <a:rect l="0" t="0" r="0" b="0"/>
              <a:pathLst>
                <a:path w="160453" h="235394">
                  <a:moveTo>
                    <a:pt x="23582" y="178985"/>
                  </a:moveTo>
                  <a:lnTo>
                    <a:pt x="47301" y="232012"/>
                  </a:lnTo>
                  <a:lnTo>
                    <a:pt x="47584" y="235393"/>
                  </a:lnTo>
                  <a:lnTo>
                    <a:pt x="45432" y="234138"/>
                  </a:lnTo>
                  <a:lnTo>
                    <a:pt x="37973" y="223384"/>
                  </a:lnTo>
                  <a:lnTo>
                    <a:pt x="9358" y="160497"/>
                  </a:lnTo>
                  <a:lnTo>
                    <a:pt x="493" y="138013"/>
                  </a:lnTo>
                  <a:lnTo>
                    <a:pt x="0" y="127103"/>
                  </a:lnTo>
                  <a:lnTo>
                    <a:pt x="5692" y="105624"/>
                  </a:lnTo>
                  <a:lnTo>
                    <a:pt x="22051" y="79389"/>
                  </a:lnTo>
                  <a:lnTo>
                    <a:pt x="77014" y="35287"/>
                  </a:lnTo>
                  <a:lnTo>
                    <a:pt x="139465" y="7652"/>
                  </a:lnTo>
                  <a:lnTo>
                    <a:pt x="16045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2826576" y="147398"/>
            <a:ext cx="2542958" cy="705411"/>
            <a:chOff x="2826576" y="147398"/>
            <a:chExt cx="2542958" cy="705411"/>
          </a:xfrm>
        </p:grpSpPr>
        <p:sp>
          <p:nvSpPr>
            <p:cNvPr id="2" name="Freeform 1"/>
            <p:cNvSpPr/>
            <p:nvPr/>
          </p:nvSpPr>
          <p:spPr>
            <a:xfrm>
              <a:off x="2826576" y="199073"/>
              <a:ext cx="569347" cy="513259"/>
            </a:xfrm>
            <a:custGeom>
              <a:avLst/>
              <a:gdLst/>
              <a:ahLst/>
              <a:cxnLst/>
              <a:rect l="0" t="0" r="0" b="0"/>
              <a:pathLst>
                <a:path w="569347" h="513259">
                  <a:moveTo>
                    <a:pt x="5589" y="485279"/>
                  </a:moveTo>
                  <a:lnTo>
                    <a:pt x="0" y="468511"/>
                  </a:lnTo>
                  <a:lnTo>
                    <a:pt x="2114" y="435727"/>
                  </a:lnTo>
                  <a:lnTo>
                    <a:pt x="14478" y="382727"/>
                  </a:lnTo>
                  <a:lnTo>
                    <a:pt x="31998" y="320959"/>
                  </a:lnTo>
                  <a:lnTo>
                    <a:pt x="41742" y="258628"/>
                  </a:lnTo>
                  <a:lnTo>
                    <a:pt x="51526" y="206773"/>
                  </a:lnTo>
                  <a:lnTo>
                    <a:pt x="61834" y="146955"/>
                  </a:lnTo>
                  <a:lnTo>
                    <a:pt x="72297" y="90367"/>
                  </a:lnTo>
                  <a:lnTo>
                    <a:pt x="86313" y="35655"/>
                  </a:lnTo>
                  <a:lnTo>
                    <a:pt x="93329" y="12875"/>
                  </a:lnTo>
                  <a:lnTo>
                    <a:pt x="96838" y="10076"/>
                  </a:lnTo>
                  <a:lnTo>
                    <a:pt x="100347" y="12889"/>
                  </a:lnTo>
                  <a:lnTo>
                    <a:pt x="114384" y="45437"/>
                  </a:lnTo>
                  <a:lnTo>
                    <a:pt x="121186" y="102472"/>
                  </a:lnTo>
                  <a:lnTo>
                    <a:pt x="135702" y="163824"/>
                  </a:lnTo>
                  <a:lnTo>
                    <a:pt x="161457" y="218989"/>
                  </a:lnTo>
                  <a:lnTo>
                    <a:pt x="177809" y="231617"/>
                  </a:lnTo>
                  <a:lnTo>
                    <a:pt x="187083" y="231943"/>
                  </a:lnTo>
                  <a:lnTo>
                    <a:pt x="206746" y="222947"/>
                  </a:lnTo>
                  <a:lnTo>
                    <a:pt x="237547" y="198151"/>
                  </a:lnTo>
                  <a:lnTo>
                    <a:pt x="263311" y="162988"/>
                  </a:lnTo>
                  <a:lnTo>
                    <a:pt x="285741" y="109184"/>
                  </a:lnTo>
                  <a:lnTo>
                    <a:pt x="308369" y="53496"/>
                  </a:lnTo>
                  <a:lnTo>
                    <a:pt x="324451" y="3025"/>
                  </a:lnTo>
                  <a:lnTo>
                    <a:pt x="328128" y="0"/>
                  </a:lnTo>
                  <a:lnTo>
                    <a:pt x="331749" y="2662"/>
                  </a:lnTo>
                  <a:lnTo>
                    <a:pt x="335333" y="9116"/>
                  </a:lnTo>
                  <a:lnTo>
                    <a:pt x="341086" y="69908"/>
                  </a:lnTo>
                  <a:lnTo>
                    <a:pt x="342082" y="126680"/>
                  </a:lnTo>
                  <a:lnTo>
                    <a:pt x="341207" y="176516"/>
                  </a:lnTo>
                  <a:lnTo>
                    <a:pt x="335229" y="232357"/>
                  </a:lnTo>
                  <a:lnTo>
                    <a:pt x="332938" y="283087"/>
                  </a:lnTo>
                  <a:lnTo>
                    <a:pt x="332402" y="325616"/>
                  </a:lnTo>
                  <a:lnTo>
                    <a:pt x="332163" y="368694"/>
                  </a:lnTo>
                  <a:lnTo>
                    <a:pt x="335149" y="426169"/>
                  </a:lnTo>
                  <a:lnTo>
                    <a:pt x="346638" y="481922"/>
                  </a:lnTo>
                  <a:lnTo>
                    <a:pt x="351109" y="486550"/>
                  </a:lnTo>
                  <a:lnTo>
                    <a:pt x="356428" y="486126"/>
                  </a:lnTo>
                  <a:lnTo>
                    <a:pt x="368578" y="476297"/>
                  </a:lnTo>
                  <a:lnTo>
                    <a:pt x="402362" y="437043"/>
                  </a:lnTo>
                  <a:lnTo>
                    <a:pt x="434457" y="420944"/>
                  </a:lnTo>
                  <a:lnTo>
                    <a:pt x="489532" y="401360"/>
                  </a:lnTo>
                  <a:lnTo>
                    <a:pt x="531941" y="387074"/>
                  </a:lnTo>
                  <a:lnTo>
                    <a:pt x="549920" y="373782"/>
                  </a:lnTo>
                  <a:lnTo>
                    <a:pt x="557989" y="365324"/>
                  </a:lnTo>
                  <a:lnTo>
                    <a:pt x="566955" y="343448"/>
                  </a:lnTo>
                  <a:lnTo>
                    <a:pt x="569346" y="331064"/>
                  </a:lnTo>
                  <a:lnTo>
                    <a:pt x="565764" y="307944"/>
                  </a:lnTo>
                  <a:lnTo>
                    <a:pt x="561533" y="296866"/>
                  </a:lnTo>
                  <a:lnTo>
                    <a:pt x="554033" y="288310"/>
                  </a:lnTo>
                  <a:lnTo>
                    <a:pt x="533222" y="275685"/>
                  </a:lnTo>
                  <a:lnTo>
                    <a:pt x="521121" y="274190"/>
                  </a:lnTo>
                  <a:lnTo>
                    <a:pt x="495197" y="278767"/>
                  </a:lnTo>
                  <a:lnTo>
                    <a:pt x="474317" y="291721"/>
                  </a:lnTo>
                  <a:lnTo>
                    <a:pt x="441848" y="328632"/>
                  </a:lnTo>
                  <a:lnTo>
                    <a:pt x="425620" y="359316"/>
                  </a:lnTo>
                  <a:lnTo>
                    <a:pt x="418992" y="396224"/>
                  </a:lnTo>
                  <a:lnTo>
                    <a:pt x="422617" y="442385"/>
                  </a:lnTo>
                  <a:lnTo>
                    <a:pt x="436689" y="481928"/>
                  </a:lnTo>
                  <a:lnTo>
                    <a:pt x="452213" y="498608"/>
                  </a:lnTo>
                  <a:lnTo>
                    <a:pt x="461266" y="504693"/>
                  </a:lnTo>
                  <a:lnTo>
                    <a:pt x="496364" y="513258"/>
                  </a:lnTo>
                  <a:lnTo>
                    <a:pt x="516560" y="509022"/>
                  </a:lnTo>
                  <a:lnTo>
                    <a:pt x="553071" y="4958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432290" y="494498"/>
              <a:ext cx="168457" cy="221440"/>
            </a:xfrm>
            <a:custGeom>
              <a:avLst/>
              <a:gdLst/>
              <a:ahLst/>
              <a:cxnLst/>
              <a:rect l="0" t="0" r="0" b="0"/>
              <a:pathLst>
                <a:path w="168457" h="221440">
                  <a:moveTo>
                    <a:pt x="0" y="74040"/>
                  </a:moveTo>
                  <a:lnTo>
                    <a:pt x="0" y="132657"/>
                  </a:lnTo>
                  <a:lnTo>
                    <a:pt x="8333" y="192374"/>
                  </a:lnTo>
                  <a:lnTo>
                    <a:pt x="9553" y="209691"/>
                  </a:lnTo>
                  <a:lnTo>
                    <a:pt x="10095" y="201790"/>
                  </a:lnTo>
                  <a:lnTo>
                    <a:pt x="1425" y="141350"/>
                  </a:lnTo>
                  <a:lnTo>
                    <a:pt x="1451" y="87509"/>
                  </a:lnTo>
                  <a:lnTo>
                    <a:pt x="9658" y="46966"/>
                  </a:lnTo>
                  <a:lnTo>
                    <a:pt x="20280" y="23403"/>
                  </a:lnTo>
                  <a:lnTo>
                    <a:pt x="35920" y="7471"/>
                  </a:lnTo>
                  <a:lnTo>
                    <a:pt x="45003" y="1585"/>
                  </a:lnTo>
                  <a:lnTo>
                    <a:pt x="54569" y="0"/>
                  </a:lnTo>
                  <a:lnTo>
                    <a:pt x="74556" y="4479"/>
                  </a:lnTo>
                  <a:lnTo>
                    <a:pt x="99949" y="20154"/>
                  </a:lnTo>
                  <a:lnTo>
                    <a:pt x="122291" y="50795"/>
                  </a:lnTo>
                  <a:lnTo>
                    <a:pt x="146403" y="108457"/>
                  </a:lnTo>
                  <a:lnTo>
                    <a:pt x="163645" y="168953"/>
                  </a:lnTo>
                  <a:lnTo>
                    <a:pt x="168456" y="2214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645055" y="147398"/>
              <a:ext cx="29391" cy="579069"/>
            </a:xfrm>
            <a:custGeom>
              <a:avLst/>
              <a:gdLst/>
              <a:ahLst/>
              <a:cxnLst/>
              <a:rect l="0" t="0" r="0" b="0"/>
              <a:pathLst>
                <a:path w="29391" h="579069">
                  <a:moveTo>
                    <a:pt x="8333" y="0"/>
                  </a:moveTo>
                  <a:lnTo>
                    <a:pt x="0" y="60384"/>
                  </a:lnTo>
                  <a:lnTo>
                    <a:pt x="1575" y="121227"/>
                  </a:lnTo>
                  <a:lnTo>
                    <a:pt x="6331" y="181759"/>
                  </a:lnTo>
                  <a:lnTo>
                    <a:pt x="7938" y="244134"/>
                  </a:lnTo>
                  <a:lnTo>
                    <a:pt x="8216" y="292915"/>
                  </a:lnTo>
                  <a:lnTo>
                    <a:pt x="9480" y="353395"/>
                  </a:lnTo>
                  <a:lnTo>
                    <a:pt x="15562" y="399768"/>
                  </a:lnTo>
                  <a:lnTo>
                    <a:pt x="19054" y="461471"/>
                  </a:lnTo>
                  <a:lnTo>
                    <a:pt x="25808" y="516668"/>
                  </a:lnTo>
                  <a:lnTo>
                    <a:pt x="29390" y="5790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527046" y="357968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194067" y="14655"/>
                  </a:lnTo>
                  <a:lnTo>
                    <a:pt x="131488" y="27028"/>
                  </a:lnTo>
                  <a:lnTo>
                    <a:pt x="69040" y="33805"/>
                  </a:lnTo>
                  <a:lnTo>
                    <a:pt x="33325" y="3965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759859" y="498213"/>
              <a:ext cx="198857" cy="238782"/>
            </a:xfrm>
            <a:custGeom>
              <a:avLst/>
              <a:gdLst/>
              <a:ahLst/>
              <a:cxnLst/>
              <a:rect l="0" t="0" r="0" b="0"/>
              <a:pathLst>
                <a:path w="198857" h="238782">
                  <a:moveTo>
                    <a:pt x="114628" y="154553"/>
                  </a:moveTo>
                  <a:lnTo>
                    <a:pt x="121863" y="126997"/>
                  </a:lnTo>
                  <a:lnTo>
                    <a:pt x="121386" y="73894"/>
                  </a:lnTo>
                  <a:lnTo>
                    <a:pt x="110374" y="28916"/>
                  </a:lnTo>
                  <a:lnTo>
                    <a:pt x="104772" y="20493"/>
                  </a:lnTo>
                  <a:lnTo>
                    <a:pt x="89191" y="8013"/>
                  </a:lnTo>
                  <a:lnTo>
                    <a:pt x="55098" y="0"/>
                  </a:lnTo>
                  <a:lnTo>
                    <a:pt x="45696" y="2385"/>
                  </a:lnTo>
                  <a:lnTo>
                    <a:pt x="38258" y="7484"/>
                  </a:lnTo>
                  <a:lnTo>
                    <a:pt x="12325" y="40885"/>
                  </a:lnTo>
                  <a:lnTo>
                    <a:pt x="4819" y="63870"/>
                  </a:lnTo>
                  <a:lnTo>
                    <a:pt x="0" y="116753"/>
                  </a:lnTo>
                  <a:lnTo>
                    <a:pt x="7454" y="171090"/>
                  </a:lnTo>
                  <a:lnTo>
                    <a:pt x="18012" y="204687"/>
                  </a:lnTo>
                  <a:lnTo>
                    <a:pt x="29183" y="222068"/>
                  </a:lnTo>
                  <a:lnTo>
                    <a:pt x="36608" y="226469"/>
                  </a:lnTo>
                  <a:lnTo>
                    <a:pt x="54216" y="228240"/>
                  </a:lnTo>
                  <a:lnTo>
                    <a:pt x="62655" y="224735"/>
                  </a:lnTo>
                  <a:lnTo>
                    <a:pt x="78271" y="211482"/>
                  </a:lnTo>
                  <a:lnTo>
                    <a:pt x="94627" y="184289"/>
                  </a:lnTo>
                  <a:lnTo>
                    <a:pt x="109464" y="142490"/>
                  </a:lnTo>
                  <a:lnTo>
                    <a:pt x="119537" y="82269"/>
                  </a:lnTo>
                  <a:lnTo>
                    <a:pt x="120240" y="78288"/>
                  </a:lnTo>
                  <a:lnTo>
                    <a:pt x="119539" y="79143"/>
                  </a:lnTo>
                  <a:lnTo>
                    <a:pt x="117902" y="83223"/>
                  </a:lnTo>
                  <a:lnTo>
                    <a:pt x="123680" y="136694"/>
                  </a:lnTo>
                  <a:lnTo>
                    <a:pt x="139206" y="184691"/>
                  </a:lnTo>
                  <a:lnTo>
                    <a:pt x="164456" y="222378"/>
                  </a:lnTo>
                  <a:lnTo>
                    <a:pt x="178108" y="231491"/>
                  </a:lnTo>
                  <a:lnTo>
                    <a:pt x="198856" y="2387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012008" y="210569"/>
              <a:ext cx="30936" cy="526426"/>
            </a:xfrm>
            <a:custGeom>
              <a:avLst/>
              <a:gdLst/>
              <a:ahLst/>
              <a:cxnLst/>
              <a:rect l="0" t="0" r="0" b="0"/>
              <a:pathLst>
                <a:path w="30936" h="526426">
                  <a:moveTo>
                    <a:pt x="9878" y="0"/>
                  </a:moveTo>
                  <a:lnTo>
                    <a:pt x="2642" y="27557"/>
                  </a:lnTo>
                  <a:lnTo>
                    <a:pt x="0" y="90018"/>
                  </a:lnTo>
                  <a:lnTo>
                    <a:pt x="2662" y="142876"/>
                  </a:lnTo>
                  <a:lnTo>
                    <a:pt x="7740" y="194412"/>
                  </a:lnTo>
                  <a:lnTo>
                    <a:pt x="9244" y="247897"/>
                  </a:lnTo>
                  <a:lnTo>
                    <a:pt x="9753" y="307891"/>
                  </a:lnTo>
                  <a:lnTo>
                    <a:pt x="9841" y="361849"/>
                  </a:lnTo>
                  <a:lnTo>
                    <a:pt x="17106" y="418917"/>
                  </a:lnTo>
                  <a:lnTo>
                    <a:pt x="25561" y="482401"/>
                  </a:lnTo>
                  <a:lnTo>
                    <a:pt x="30935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432497" y="204873"/>
              <a:ext cx="263213" cy="574236"/>
            </a:xfrm>
            <a:custGeom>
              <a:avLst/>
              <a:gdLst/>
              <a:ahLst/>
              <a:cxnLst/>
              <a:rect l="0" t="0" r="0" b="0"/>
              <a:pathLst>
                <a:path w="263213" h="574236">
                  <a:moveTo>
                    <a:pt x="0" y="574235"/>
                  </a:moveTo>
                  <a:lnTo>
                    <a:pt x="5589" y="512143"/>
                  </a:lnTo>
                  <a:lnTo>
                    <a:pt x="9065" y="463031"/>
                  </a:lnTo>
                  <a:lnTo>
                    <a:pt x="17475" y="407600"/>
                  </a:lnTo>
                  <a:lnTo>
                    <a:pt x="20349" y="349684"/>
                  </a:lnTo>
                  <a:lnTo>
                    <a:pt x="20917" y="287854"/>
                  </a:lnTo>
                  <a:lnTo>
                    <a:pt x="21029" y="230580"/>
                  </a:lnTo>
                  <a:lnTo>
                    <a:pt x="21052" y="174207"/>
                  </a:lnTo>
                  <a:lnTo>
                    <a:pt x="24175" y="125815"/>
                  </a:lnTo>
                  <a:lnTo>
                    <a:pt x="29390" y="73263"/>
                  </a:lnTo>
                  <a:lnTo>
                    <a:pt x="30122" y="57760"/>
                  </a:lnTo>
                  <a:lnTo>
                    <a:pt x="31780" y="52104"/>
                  </a:lnTo>
                  <a:lnTo>
                    <a:pt x="34055" y="53012"/>
                  </a:lnTo>
                  <a:lnTo>
                    <a:pt x="52859" y="110167"/>
                  </a:lnTo>
                  <a:lnTo>
                    <a:pt x="78624" y="171922"/>
                  </a:lnTo>
                  <a:lnTo>
                    <a:pt x="99855" y="210796"/>
                  </a:lnTo>
                  <a:lnTo>
                    <a:pt x="118079" y="229823"/>
                  </a:lnTo>
                  <a:lnTo>
                    <a:pt x="127853" y="234663"/>
                  </a:lnTo>
                  <a:lnTo>
                    <a:pt x="148071" y="236921"/>
                  </a:lnTo>
                  <a:lnTo>
                    <a:pt x="165635" y="230905"/>
                  </a:lnTo>
                  <a:lnTo>
                    <a:pt x="173594" y="226026"/>
                  </a:lnTo>
                  <a:lnTo>
                    <a:pt x="195975" y="196801"/>
                  </a:lnTo>
                  <a:lnTo>
                    <a:pt x="223328" y="136599"/>
                  </a:lnTo>
                  <a:lnTo>
                    <a:pt x="236057" y="85687"/>
                  </a:lnTo>
                  <a:lnTo>
                    <a:pt x="241518" y="34726"/>
                  </a:lnTo>
                  <a:lnTo>
                    <a:pt x="246942" y="4171"/>
                  </a:lnTo>
                  <a:lnTo>
                    <a:pt x="248856" y="0"/>
                  </a:lnTo>
                  <a:lnTo>
                    <a:pt x="250132" y="3069"/>
                  </a:lnTo>
                  <a:lnTo>
                    <a:pt x="252180" y="55610"/>
                  </a:lnTo>
                  <a:lnTo>
                    <a:pt x="252535" y="118882"/>
                  </a:lnTo>
                  <a:lnTo>
                    <a:pt x="252639" y="172724"/>
                  </a:lnTo>
                  <a:lnTo>
                    <a:pt x="252675" y="232838"/>
                  </a:lnTo>
                  <a:lnTo>
                    <a:pt x="252681" y="279148"/>
                  </a:lnTo>
                  <a:lnTo>
                    <a:pt x="252683" y="342003"/>
                  </a:lnTo>
                  <a:lnTo>
                    <a:pt x="252684" y="384453"/>
                  </a:lnTo>
                  <a:lnTo>
                    <a:pt x="252684" y="447814"/>
                  </a:lnTo>
                  <a:lnTo>
                    <a:pt x="252684" y="505452"/>
                  </a:lnTo>
                  <a:lnTo>
                    <a:pt x="263212" y="5637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762938" y="525751"/>
              <a:ext cx="206513" cy="248859"/>
            </a:xfrm>
            <a:custGeom>
              <a:avLst/>
              <a:gdLst/>
              <a:ahLst/>
              <a:cxnLst/>
              <a:rect l="0" t="0" r="0" b="0"/>
              <a:pathLst>
                <a:path w="206513" h="248859">
                  <a:moveTo>
                    <a:pt x="132813" y="116487"/>
                  </a:moveTo>
                  <a:lnTo>
                    <a:pt x="127224" y="54394"/>
                  </a:lnTo>
                  <a:lnTo>
                    <a:pt x="112569" y="22050"/>
                  </a:lnTo>
                  <a:lnTo>
                    <a:pt x="96909" y="7055"/>
                  </a:lnTo>
                  <a:lnTo>
                    <a:pt x="87820" y="1418"/>
                  </a:lnTo>
                  <a:lnTo>
                    <a:pt x="79421" y="0"/>
                  </a:lnTo>
                  <a:lnTo>
                    <a:pt x="71482" y="1394"/>
                  </a:lnTo>
                  <a:lnTo>
                    <a:pt x="63849" y="4663"/>
                  </a:lnTo>
                  <a:lnTo>
                    <a:pt x="49130" y="20774"/>
                  </a:lnTo>
                  <a:lnTo>
                    <a:pt x="14732" y="83822"/>
                  </a:lnTo>
                  <a:lnTo>
                    <a:pt x="0" y="146126"/>
                  </a:lnTo>
                  <a:lnTo>
                    <a:pt x="2333" y="209429"/>
                  </a:lnTo>
                  <a:lnTo>
                    <a:pt x="10871" y="234224"/>
                  </a:lnTo>
                  <a:lnTo>
                    <a:pt x="16423" y="244111"/>
                  </a:lnTo>
                  <a:lnTo>
                    <a:pt x="23634" y="248363"/>
                  </a:lnTo>
                  <a:lnTo>
                    <a:pt x="31951" y="248858"/>
                  </a:lnTo>
                  <a:lnTo>
                    <a:pt x="41005" y="246848"/>
                  </a:lnTo>
                  <a:lnTo>
                    <a:pt x="57305" y="235257"/>
                  </a:lnTo>
                  <a:lnTo>
                    <a:pt x="79635" y="205880"/>
                  </a:lnTo>
                  <a:lnTo>
                    <a:pt x="102551" y="154032"/>
                  </a:lnTo>
                  <a:lnTo>
                    <a:pt x="111107" y="99900"/>
                  </a:lnTo>
                  <a:lnTo>
                    <a:pt x="116537" y="76360"/>
                  </a:lnTo>
                  <a:lnTo>
                    <a:pt x="118453" y="73358"/>
                  </a:lnTo>
                  <a:lnTo>
                    <a:pt x="119730" y="76036"/>
                  </a:lnTo>
                  <a:lnTo>
                    <a:pt x="133513" y="136419"/>
                  </a:lnTo>
                  <a:lnTo>
                    <a:pt x="151623" y="188868"/>
                  </a:lnTo>
                  <a:lnTo>
                    <a:pt x="163010" y="205588"/>
                  </a:lnTo>
                  <a:lnTo>
                    <a:pt x="178989" y="217699"/>
                  </a:lnTo>
                  <a:lnTo>
                    <a:pt x="206512" y="2323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043150" y="242155"/>
              <a:ext cx="10530" cy="494840"/>
            </a:xfrm>
            <a:custGeom>
              <a:avLst/>
              <a:gdLst/>
              <a:ahLst/>
              <a:cxnLst/>
              <a:rect l="0" t="0" r="0" b="0"/>
              <a:pathLst>
                <a:path w="10530" h="494840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3211"/>
                  </a:lnTo>
                  <a:lnTo>
                    <a:pt x="0" y="213148"/>
                  </a:lnTo>
                  <a:lnTo>
                    <a:pt x="5589" y="272685"/>
                  </a:lnTo>
                  <a:lnTo>
                    <a:pt x="8333" y="315386"/>
                  </a:lnTo>
                  <a:lnTo>
                    <a:pt x="9553" y="357760"/>
                  </a:lnTo>
                  <a:lnTo>
                    <a:pt x="10239" y="418738"/>
                  </a:lnTo>
                  <a:lnTo>
                    <a:pt x="10471" y="473091"/>
                  </a:lnTo>
                  <a:lnTo>
                    <a:pt x="10529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927336" y="431668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76486" y="14654"/>
                  </a:lnTo>
                  <a:lnTo>
                    <a:pt x="119523" y="27028"/>
                  </a:lnTo>
                  <a:lnTo>
                    <a:pt x="63211" y="30685"/>
                  </a:lnTo>
                  <a:lnTo>
                    <a:pt x="27308" y="3443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195488" y="221098"/>
              <a:ext cx="169707" cy="589597"/>
            </a:xfrm>
            <a:custGeom>
              <a:avLst/>
              <a:gdLst/>
              <a:ahLst/>
              <a:cxnLst/>
              <a:rect l="0" t="0" r="0" b="0"/>
              <a:pathLst>
                <a:path w="169707" h="589597">
                  <a:moveTo>
                    <a:pt x="5589" y="0"/>
                  </a:moveTo>
                  <a:lnTo>
                    <a:pt x="0" y="16768"/>
                  </a:lnTo>
                  <a:lnTo>
                    <a:pt x="3272" y="71856"/>
                  </a:lnTo>
                  <a:lnTo>
                    <a:pt x="4903" y="126576"/>
                  </a:lnTo>
                  <a:lnTo>
                    <a:pt x="5386" y="176974"/>
                  </a:lnTo>
                  <a:lnTo>
                    <a:pt x="6699" y="238700"/>
                  </a:lnTo>
                  <a:lnTo>
                    <a:pt x="12807" y="292864"/>
                  </a:lnTo>
                  <a:lnTo>
                    <a:pt x="14647" y="340342"/>
                  </a:lnTo>
                  <a:lnTo>
                    <a:pt x="21271" y="391740"/>
                  </a:lnTo>
                  <a:lnTo>
                    <a:pt x="26754" y="447785"/>
                  </a:lnTo>
                  <a:lnTo>
                    <a:pt x="35572" y="510306"/>
                  </a:lnTo>
                  <a:lnTo>
                    <a:pt x="36700" y="551415"/>
                  </a:lnTo>
                  <a:lnTo>
                    <a:pt x="35689" y="555953"/>
                  </a:lnTo>
                  <a:lnTo>
                    <a:pt x="33844" y="554299"/>
                  </a:lnTo>
                  <a:lnTo>
                    <a:pt x="22479" y="518023"/>
                  </a:lnTo>
                  <a:lnTo>
                    <a:pt x="17374" y="457391"/>
                  </a:lnTo>
                  <a:lnTo>
                    <a:pt x="16490" y="407575"/>
                  </a:lnTo>
                  <a:lnTo>
                    <a:pt x="18568" y="364998"/>
                  </a:lnTo>
                  <a:lnTo>
                    <a:pt x="27345" y="345105"/>
                  </a:lnTo>
                  <a:lnTo>
                    <a:pt x="45441" y="320752"/>
                  </a:lnTo>
                  <a:lnTo>
                    <a:pt x="53214" y="316780"/>
                  </a:lnTo>
                  <a:lnTo>
                    <a:pt x="71210" y="315486"/>
                  </a:lnTo>
                  <a:lnTo>
                    <a:pt x="101072" y="326924"/>
                  </a:lnTo>
                  <a:lnTo>
                    <a:pt x="126557" y="350720"/>
                  </a:lnTo>
                  <a:lnTo>
                    <a:pt x="154960" y="391372"/>
                  </a:lnTo>
                  <a:lnTo>
                    <a:pt x="167871" y="430907"/>
                  </a:lnTo>
                  <a:lnTo>
                    <a:pt x="169706" y="492956"/>
                  </a:lnTo>
                  <a:lnTo>
                    <a:pt x="164740" y="550619"/>
                  </a:lnTo>
                  <a:lnTo>
                    <a:pt x="160941" y="569543"/>
                  </a:lnTo>
                  <a:lnTo>
                    <a:pt x="152989" y="589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011150" y="789637"/>
              <a:ext cx="2358384" cy="63172"/>
            </a:xfrm>
            <a:custGeom>
              <a:avLst/>
              <a:gdLst/>
              <a:ahLst/>
              <a:cxnLst/>
              <a:rect l="0" t="0" r="0" b="0"/>
              <a:pathLst>
                <a:path w="2358384" h="63172">
                  <a:moveTo>
                    <a:pt x="2358383" y="63171"/>
                  </a:moveTo>
                  <a:lnTo>
                    <a:pt x="2301119" y="54838"/>
                  </a:lnTo>
                  <a:lnTo>
                    <a:pt x="2251729" y="53293"/>
                  </a:lnTo>
                  <a:lnTo>
                    <a:pt x="2203170" y="52835"/>
                  </a:lnTo>
                  <a:lnTo>
                    <a:pt x="2149788" y="52699"/>
                  </a:lnTo>
                  <a:lnTo>
                    <a:pt x="2104237" y="52668"/>
                  </a:lnTo>
                  <a:lnTo>
                    <a:pt x="2052797" y="52654"/>
                  </a:lnTo>
                  <a:lnTo>
                    <a:pt x="1993579" y="52646"/>
                  </a:lnTo>
                  <a:lnTo>
                    <a:pt x="1940807" y="47054"/>
                  </a:lnTo>
                  <a:lnTo>
                    <a:pt x="1888126" y="43578"/>
                  </a:lnTo>
                  <a:lnTo>
                    <a:pt x="1835473" y="42548"/>
                  </a:lnTo>
                  <a:lnTo>
                    <a:pt x="1782827" y="36653"/>
                  </a:lnTo>
                  <a:lnTo>
                    <a:pt x="1724594" y="33087"/>
                  </a:lnTo>
                  <a:lnTo>
                    <a:pt x="1668475" y="26441"/>
                  </a:lnTo>
                  <a:lnTo>
                    <a:pt x="1609214" y="22652"/>
                  </a:lnTo>
                  <a:lnTo>
                    <a:pt x="1547201" y="21530"/>
                  </a:lnTo>
                  <a:lnTo>
                    <a:pt x="1484374" y="21197"/>
                  </a:lnTo>
                  <a:lnTo>
                    <a:pt x="1421304" y="21098"/>
                  </a:lnTo>
                  <a:lnTo>
                    <a:pt x="1376094" y="17956"/>
                  </a:lnTo>
                  <a:lnTo>
                    <a:pt x="1328705" y="13829"/>
                  </a:lnTo>
                  <a:lnTo>
                    <a:pt x="1280347" y="11995"/>
                  </a:lnTo>
                  <a:lnTo>
                    <a:pt x="1234678" y="11180"/>
                  </a:lnTo>
                  <a:lnTo>
                    <a:pt x="1189814" y="10818"/>
                  </a:lnTo>
                  <a:lnTo>
                    <a:pt x="1142579" y="10657"/>
                  </a:lnTo>
                  <a:lnTo>
                    <a:pt x="1094289" y="7466"/>
                  </a:lnTo>
                  <a:lnTo>
                    <a:pt x="1044361" y="3318"/>
                  </a:lnTo>
                  <a:lnTo>
                    <a:pt x="990975" y="1475"/>
                  </a:lnTo>
                  <a:lnTo>
                    <a:pt x="939172" y="655"/>
                  </a:lnTo>
                  <a:lnTo>
                    <a:pt x="887682" y="291"/>
                  </a:lnTo>
                  <a:lnTo>
                    <a:pt x="833603" y="129"/>
                  </a:lnTo>
                  <a:lnTo>
                    <a:pt x="781491" y="57"/>
                  </a:lnTo>
                  <a:lnTo>
                    <a:pt x="729865" y="25"/>
                  </a:lnTo>
                  <a:lnTo>
                    <a:pt x="675724" y="11"/>
                  </a:lnTo>
                  <a:lnTo>
                    <a:pt x="620466" y="5"/>
                  </a:lnTo>
                  <a:lnTo>
                    <a:pt x="564711" y="2"/>
                  </a:lnTo>
                  <a:lnTo>
                    <a:pt x="508736" y="1"/>
                  </a:lnTo>
                  <a:lnTo>
                    <a:pt x="452662" y="0"/>
                  </a:lnTo>
                  <a:lnTo>
                    <a:pt x="396545" y="0"/>
                  </a:lnTo>
                  <a:lnTo>
                    <a:pt x="340409" y="0"/>
                  </a:lnTo>
                  <a:lnTo>
                    <a:pt x="281144" y="0"/>
                  </a:lnTo>
                  <a:lnTo>
                    <a:pt x="220879" y="1170"/>
                  </a:lnTo>
                  <a:lnTo>
                    <a:pt x="162899" y="5589"/>
                  </a:lnTo>
                  <a:lnTo>
                    <a:pt x="112174" y="11453"/>
                  </a:lnTo>
                  <a:lnTo>
                    <a:pt x="50394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379025" y="1167312"/>
            <a:ext cx="8907110" cy="785753"/>
            <a:chOff x="379025" y="1167312"/>
            <a:chExt cx="8907110" cy="785753"/>
          </a:xfrm>
        </p:grpSpPr>
        <p:sp>
          <p:nvSpPr>
            <p:cNvPr id="15" name="Freeform 14"/>
            <p:cNvSpPr/>
            <p:nvPr/>
          </p:nvSpPr>
          <p:spPr>
            <a:xfrm>
              <a:off x="379025" y="1568746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12051" y="1252891"/>
              <a:ext cx="361214" cy="592655"/>
            </a:xfrm>
            <a:custGeom>
              <a:avLst/>
              <a:gdLst/>
              <a:ahLst/>
              <a:cxnLst/>
              <a:rect l="0" t="0" r="0" b="0"/>
              <a:pathLst>
                <a:path w="361214" h="592655">
                  <a:moveTo>
                    <a:pt x="72301" y="84228"/>
                  </a:moveTo>
                  <a:lnTo>
                    <a:pt x="49424" y="109444"/>
                  </a:lnTo>
                  <a:lnTo>
                    <a:pt x="31214" y="151340"/>
                  </a:lnTo>
                  <a:lnTo>
                    <a:pt x="16352" y="209918"/>
                  </a:lnTo>
                  <a:lnTo>
                    <a:pt x="3321" y="271749"/>
                  </a:lnTo>
                  <a:lnTo>
                    <a:pt x="0" y="328913"/>
                  </a:lnTo>
                  <a:lnTo>
                    <a:pt x="1355" y="389134"/>
                  </a:lnTo>
                  <a:lnTo>
                    <a:pt x="14365" y="443372"/>
                  </a:lnTo>
                  <a:lnTo>
                    <a:pt x="29835" y="501094"/>
                  </a:lnTo>
                  <a:lnTo>
                    <a:pt x="39389" y="524525"/>
                  </a:lnTo>
                  <a:lnTo>
                    <a:pt x="64499" y="556278"/>
                  </a:lnTo>
                  <a:lnTo>
                    <a:pt x="94166" y="579854"/>
                  </a:lnTo>
                  <a:lnTo>
                    <a:pt x="114774" y="590335"/>
                  </a:lnTo>
                  <a:lnTo>
                    <a:pt x="138751" y="592654"/>
                  </a:lnTo>
                  <a:lnTo>
                    <a:pt x="163835" y="588615"/>
                  </a:lnTo>
                  <a:lnTo>
                    <a:pt x="197688" y="572018"/>
                  </a:lnTo>
                  <a:lnTo>
                    <a:pt x="245570" y="531085"/>
                  </a:lnTo>
                  <a:lnTo>
                    <a:pt x="289696" y="469791"/>
                  </a:lnTo>
                  <a:lnTo>
                    <a:pt x="321840" y="412281"/>
                  </a:lnTo>
                  <a:lnTo>
                    <a:pt x="342118" y="355849"/>
                  </a:lnTo>
                  <a:lnTo>
                    <a:pt x="352938" y="308468"/>
                  </a:lnTo>
                  <a:lnTo>
                    <a:pt x="361213" y="251665"/>
                  </a:lnTo>
                  <a:lnTo>
                    <a:pt x="357296" y="196100"/>
                  </a:lnTo>
                  <a:lnTo>
                    <a:pt x="348726" y="136872"/>
                  </a:lnTo>
                  <a:lnTo>
                    <a:pt x="337609" y="85268"/>
                  </a:lnTo>
                  <a:lnTo>
                    <a:pt x="301200" y="25902"/>
                  </a:lnTo>
                  <a:lnTo>
                    <a:pt x="2828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020495" y="1573685"/>
              <a:ext cx="182776" cy="244671"/>
            </a:xfrm>
            <a:custGeom>
              <a:avLst/>
              <a:gdLst/>
              <a:ahLst/>
              <a:cxnLst/>
              <a:rect l="0" t="0" r="0" b="0"/>
              <a:pathLst>
                <a:path w="182776" h="244671">
                  <a:moveTo>
                    <a:pt x="127111" y="5589"/>
                  </a:moveTo>
                  <a:lnTo>
                    <a:pt x="110343" y="0"/>
                  </a:lnTo>
                  <a:lnTo>
                    <a:pt x="92752" y="375"/>
                  </a:lnTo>
                  <a:lnTo>
                    <a:pt x="73236" y="5612"/>
                  </a:lnTo>
                  <a:lnTo>
                    <a:pt x="21663" y="34592"/>
                  </a:lnTo>
                  <a:lnTo>
                    <a:pt x="6936" y="51235"/>
                  </a:lnTo>
                  <a:lnTo>
                    <a:pt x="1371" y="60586"/>
                  </a:lnTo>
                  <a:lnTo>
                    <a:pt x="0" y="70330"/>
                  </a:lnTo>
                  <a:lnTo>
                    <a:pt x="4717" y="90515"/>
                  </a:lnTo>
                  <a:lnTo>
                    <a:pt x="10420" y="98471"/>
                  </a:lnTo>
                  <a:lnTo>
                    <a:pt x="26115" y="110431"/>
                  </a:lnTo>
                  <a:lnTo>
                    <a:pt x="60271" y="118152"/>
                  </a:lnTo>
                  <a:lnTo>
                    <a:pt x="112565" y="121930"/>
                  </a:lnTo>
                  <a:lnTo>
                    <a:pt x="145808" y="130788"/>
                  </a:lnTo>
                  <a:lnTo>
                    <a:pt x="163106" y="141562"/>
                  </a:lnTo>
                  <a:lnTo>
                    <a:pt x="175474" y="157268"/>
                  </a:lnTo>
                  <a:lnTo>
                    <a:pt x="180410" y="166370"/>
                  </a:lnTo>
                  <a:lnTo>
                    <a:pt x="182775" y="185842"/>
                  </a:lnTo>
                  <a:lnTo>
                    <a:pt x="178756" y="205024"/>
                  </a:lnTo>
                  <a:lnTo>
                    <a:pt x="169172" y="221349"/>
                  </a:lnTo>
                  <a:lnTo>
                    <a:pt x="153993" y="233284"/>
                  </a:lnTo>
                  <a:lnTo>
                    <a:pt x="134379" y="241317"/>
                  </a:lnTo>
                  <a:lnTo>
                    <a:pt x="98199" y="244670"/>
                  </a:lnTo>
                  <a:lnTo>
                    <a:pt x="57059" y="235916"/>
                  </a:lnTo>
                  <a:lnTo>
                    <a:pt x="32354" y="2266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234726" y="1605314"/>
              <a:ext cx="186622" cy="237174"/>
            </a:xfrm>
            <a:custGeom>
              <a:avLst/>
              <a:gdLst/>
              <a:ahLst/>
              <a:cxnLst/>
              <a:rect l="0" t="0" r="0" b="0"/>
              <a:pathLst>
                <a:path w="186622" h="237174">
                  <a:moveTo>
                    <a:pt x="39222" y="121359"/>
                  </a:moveTo>
                  <a:lnTo>
                    <a:pt x="94266" y="96165"/>
                  </a:lnTo>
                  <a:lnTo>
                    <a:pt x="139435" y="76695"/>
                  </a:lnTo>
                  <a:lnTo>
                    <a:pt x="148145" y="70526"/>
                  </a:lnTo>
                  <a:lnTo>
                    <a:pt x="153951" y="61734"/>
                  </a:lnTo>
                  <a:lnTo>
                    <a:pt x="160402" y="39487"/>
                  </a:lnTo>
                  <a:lnTo>
                    <a:pt x="159783" y="29343"/>
                  </a:lnTo>
                  <a:lnTo>
                    <a:pt x="152856" y="11833"/>
                  </a:lnTo>
                  <a:lnTo>
                    <a:pt x="144224" y="6228"/>
                  </a:lnTo>
                  <a:lnTo>
                    <a:pt x="119035" y="0"/>
                  </a:lnTo>
                  <a:lnTo>
                    <a:pt x="83147" y="2083"/>
                  </a:lnTo>
                  <a:lnTo>
                    <a:pt x="50287" y="10109"/>
                  </a:lnTo>
                  <a:lnTo>
                    <a:pt x="32051" y="22781"/>
                  </a:lnTo>
                  <a:lnTo>
                    <a:pt x="17318" y="40112"/>
                  </a:lnTo>
                  <a:lnTo>
                    <a:pt x="6870" y="59513"/>
                  </a:lnTo>
                  <a:lnTo>
                    <a:pt x="0" y="101345"/>
                  </a:lnTo>
                  <a:lnTo>
                    <a:pt x="3554" y="145195"/>
                  </a:lnTo>
                  <a:lnTo>
                    <a:pt x="9594" y="157137"/>
                  </a:lnTo>
                  <a:lnTo>
                    <a:pt x="49790" y="193114"/>
                  </a:lnTo>
                  <a:lnTo>
                    <a:pt x="91872" y="217161"/>
                  </a:lnTo>
                  <a:lnTo>
                    <a:pt x="152841" y="233729"/>
                  </a:lnTo>
                  <a:lnTo>
                    <a:pt x="186621" y="2371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739397" y="1505575"/>
              <a:ext cx="303132" cy="255158"/>
            </a:xfrm>
            <a:custGeom>
              <a:avLst/>
              <a:gdLst/>
              <a:ahLst/>
              <a:cxnLst/>
              <a:rect l="0" t="0" r="0" b="0"/>
              <a:pathLst>
                <a:path w="303132" h="255158">
                  <a:moveTo>
                    <a:pt x="8333" y="0"/>
                  </a:moveTo>
                  <a:lnTo>
                    <a:pt x="0" y="37478"/>
                  </a:lnTo>
                  <a:lnTo>
                    <a:pt x="3827" y="94490"/>
                  </a:lnTo>
                  <a:lnTo>
                    <a:pt x="12587" y="144850"/>
                  </a:lnTo>
                  <a:lnTo>
                    <a:pt x="22592" y="185638"/>
                  </a:lnTo>
                  <a:lnTo>
                    <a:pt x="44143" y="219950"/>
                  </a:lnTo>
                  <a:lnTo>
                    <a:pt x="65973" y="232286"/>
                  </a:lnTo>
                  <a:lnTo>
                    <a:pt x="78345" y="235576"/>
                  </a:lnTo>
                  <a:lnTo>
                    <a:pt x="88933" y="233090"/>
                  </a:lnTo>
                  <a:lnTo>
                    <a:pt x="106936" y="217849"/>
                  </a:lnTo>
                  <a:lnTo>
                    <a:pt x="116498" y="195478"/>
                  </a:lnTo>
                  <a:lnTo>
                    <a:pt x="124309" y="138609"/>
                  </a:lnTo>
                  <a:lnTo>
                    <a:pt x="126595" y="140369"/>
                  </a:lnTo>
                  <a:lnTo>
                    <a:pt x="154446" y="200862"/>
                  </a:lnTo>
                  <a:lnTo>
                    <a:pt x="173938" y="231870"/>
                  </a:lnTo>
                  <a:lnTo>
                    <a:pt x="190730" y="246553"/>
                  </a:lnTo>
                  <a:lnTo>
                    <a:pt x="200121" y="252106"/>
                  </a:lnTo>
                  <a:lnTo>
                    <a:pt x="223034" y="255157"/>
                  </a:lnTo>
                  <a:lnTo>
                    <a:pt x="246475" y="251443"/>
                  </a:lnTo>
                  <a:lnTo>
                    <a:pt x="264693" y="241994"/>
                  </a:lnTo>
                  <a:lnTo>
                    <a:pt x="277469" y="223756"/>
                  </a:lnTo>
                  <a:lnTo>
                    <a:pt x="295202" y="168331"/>
                  </a:lnTo>
                  <a:lnTo>
                    <a:pt x="300782" y="118246"/>
                  </a:lnTo>
                  <a:lnTo>
                    <a:pt x="303131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084642" y="1295005"/>
              <a:ext cx="400084" cy="442922"/>
            </a:xfrm>
            <a:custGeom>
              <a:avLst/>
              <a:gdLst/>
              <a:ahLst/>
              <a:cxnLst/>
              <a:rect l="0" t="0" r="0" b="0"/>
              <a:pathLst>
                <a:path w="400084" h="442922">
                  <a:moveTo>
                    <a:pt x="0" y="0"/>
                  </a:moveTo>
                  <a:lnTo>
                    <a:pt x="3120" y="52050"/>
                  </a:lnTo>
                  <a:lnTo>
                    <a:pt x="11453" y="108229"/>
                  </a:lnTo>
                  <a:lnTo>
                    <a:pt x="21331" y="169328"/>
                  </a:lnTo>
                  <a:lnTo>
                    <a:pt x="31667" y="231885"/>
                  </a:lnTo>
                  <a:lnTo>
                    <a:pt x="42138" y="285516"/>
                  </a:lnTo>
                  <a:lnTo>
                    <a:pt x="50567" y="340668"/>
                  </a:lnTo>
                  <a:lnTo>
                    <a:pt x="57617" y="382608"/>
                  </a:lnTo>
                  <a:lnTo>
                    <a:pt x="59468" y="387263"/>
                  </a:lnTo>
                  <a:lnTo>
                    <a:pt x="60703" y="385687"/>
                  </a:lnTo>
                  <a:lnTo>
                    <a:pt x="66074" y="327315"/>
                  </a:lnTo>
                  <a:lnTo>
                    <a:pt x="82271" y="275033"/>
                  </a:lnTo>
                  <a:lnTo>
                    <a:pt x="93497" y="258327"/>
                  </a:lnTo>
                  <a:lnTo>
                    <a:pt x="100936" y="255276"/>
                  </a:lnTo>
                  <a:lnTo>
                    <a:pt x="109404" y="255582"/>
                  </a:lnTo>
                  <a:lnTo>
                    <a:pt x="118560" y="258125"/>
                  </a:lnTo>
                  <a:lnTo>
                    <a:pt x="134972" y="270310"/>
                  </a:lnTo>
                  <a:lnTo>
                    <a:pt x="164571" y="312317"/>
                  </a:lnTo>
                  <a:lnTo>
                    <a:pt x="183373" y="372911"/>
                  </a:lnTo>
                  <a:lnTo>
                    <a:pt x="191420" y="428034"/>
                  </a:lnTo>
                  <a:lnTo>
                    <a:pt x="194294" y="439774"/>
                  </a:lnTo>
                  <a:lnTo>
                    <a:pt x="196210" y="442921"/>
                  </a:lnTo>
                  <a:lnTo>
                    <a:pt x="197487" y="440340"/>
                  </a:lnTo>
                  <a:lnTo>
                    <a:pt x="214546" y="378301"/>
                  </a:lnTo>
                  <a:lnTo>
                    <a:pt x="230336" y="352815"/>
                  </a:lnTo>
                  <a:lnTo>
                    <a:pt x="285080" y="308999"/>
                  </a:lnTo>
                  <a:lnTo>
                    <a:pt x="347512" y="266736"/>
                  </a:lnTo>
                  <a:lnTo>
                    <a:pt x="362290" y="249570"/>
                  </a:lnTo>
                  <a:lnTo>
                    <a:pt x="367869" y="240080"/>
                  </a:lnTo>
                  <a:lnTo>
                    <a:pt x="369248" y="231413"/>
                  </a:lnTo>
                  <a:lnTo>
                    <a:pt x="367828" y="223295"/>
                  </a:lnTo>
                  <a:lnTo>
                    <a:pt x="364542" y="215544"/>
                  </a:lnTo>
                  <a:lnTo>
                    <a:pt x="351532" y="203812"/>
                  </a:lnTo>
                  <a:lnTo>
                    <a:pt x="343149" y="199045"/>
                  </a:lnTo>
                  <a:lnTo>
                    <a:pt x="332881" y="198207"/>
                  </a:lnTo>
                  <a:lnTo>
                    <a:pt x="308994" y="203516"/>
                  </a:lnTo>
                  <a:lnTo>
                    <a:pt x="289019" y="216793"/>
                  </a:lnTo>
                  <a:lnTo>
                    <a:pt x="273512" y="234393"/>
                  </a:lnTo>
                  <a:lnTo>
                    <a:pt x="262721" y="253913"/>
                  </a:lnTo>
                  <a:lnTo>
                    <a:pt x="255658" y="290223"/>
                  </a:lnTo>
                  <a:lnTo>
                    <a:pt x="259154" y="330617"/>
                  </a:lnTo>
                  <a:lnTo>
                    <a:pt x="279222" y="383848"/>
                  </a:lnTo>
                  <a:lnTo>
                    <a:pt x="292165" y="403006"/>
                  </a:lnTo>
                  <a:lnTo>
                    <a:pt x="308835" y="416200"/>
                  </a:lnTo>
                  <a:lnTo>
                    <a:pt x="318194" y="421356"/>
                  </a:lnTo>
                  <a:lnTo>
                    <a:pt x="344191" y="423965"/>
                  </a:lnTo>
                  <a:lnTo>
                    <a:pt x="400083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527361" y="1507598"/>
              <a:ext cx="157406" cy="209356"/>
            </a:xfrm>
            <a:custGeom>
              <a:avLst/>
              <a:gdLst/>
              <a:ahLst/>
              <a:cxnLst/>
              <a:rect l="0" t="0" r="0" b="0"/>
              <a:pathLst>
                <a:path w="157406" h="209356">
                  <a:moveTo>
                    <a:pt x="10006" y="61148"/>
                  </a:moveTo>
                  <a:lnTo>
                    <a:pt x="3941" y="95939"/>
                  </a:lnTo>
                  <a:lnTo>
                    <a:pt x="8462" y="154804"/>
                  </a:lnTo>
                  <a:lnTo>
                    <a:pt x="15869" y="209355"/>
                  </a:lnTo>
                  <a:lnTo>
                    <a:pt x="2119" y="151702"/>
                  </a:lnTo>
                  <a:lnTo>
                    <a:pt x="0" y="93333"/>
                  </a:lnTo>
                  <a:lnTo>
                    <a:pt x="9156" y="35053"/>
                  </a:lnTo>
                  <a:lnTo>
                    <a:pt x="19767" y="10946"/>
                  </a:lnTo>
                  <a:lnTo>
                    <a:pt x="28212" y="4283"/>
                  </a:lnTo>
                  <a:lnTo>
                    <a:pt x="50073" y="0"/>
                  </a:lnTo>
                  <a:lnTo>
                    <a:pt x="72268" y="8234"/>
                  </a:lnTo>
                  <a:lnTo>
                    <a:pt x="101374" y="32602"/>
                  </a:lnTo>
                  <a:lnTo>
                    <a:pt x="121696" y="62048"/>
                  </a:lnTo>
                  <a:lnTo>
                    <a:pt x="146515" y="124398"/>
                  </a:lnTo>
                  <a:lnTo>
                    <a:pt x="154179" y="159047"/>
                  </a:lnTo>
                  <a:lnTo>
                    <a:pt x="157405" y="1980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053264" y="1484518"/>
              <a:ext cx="136871" cy="136871"/>
            </a:xfrm>
            <a:custGeom>
              <a:avLst/>
              <a:gdLst/>
              <a:ahLst/>
              <a:cxnLst/>
              <a:rect l="0" t="0" r="0" b="0"/>
              <a:pathLst>
                <a:path w="136871" h="136871">
                  <a:moveTo>
                    <a:pt x="0" y="0"/>
                  </a:moveTo>
                  <a:lnTo>
                    <a:pt x="5589" y="16767"/>
                  </a:lnTo>
                  <a:lnTo>
                    <a:pt x="55709" y="76187"/>
                  </a:lnTo>
                  <a:lnTo>
                    <a:pt x="105463" y="118063"/>
                  </a:lnTo>
                  <a:lnTo>
                    <a:pt x="13687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074321" y="1473989"/>
              <a:ext cx="189514" cy="400084"/>
            </a:xfrm>
            <a:custGeom>
              <a:avLst/>
              <a:gdLst/>
              <a:ahLst/>
              <a:cxnLst/>
              <a:rect l="0" t="0" r="0" b="0"/>
              <a:pathLst>
                <a:path w="189514" h="400084">
                  <a:moveTo>
                    <a:pt x="189513" y="0"/>
                  </a:moveTo>
                  <a:lnTo>
                    <a:pt x="158274" y="37478"/>
                  </a:lnTo>
                  <a:lnTo>
                    <a:pt x="124331" y="94491"/>
                  </a:lnTo>
                  <a:lnTo>
                    <a:pt x="99750" y="144851"/>
                  </a:lnTo>
                  <a:lnTo>
                    <a:pt x="77719" y="199798"/>
                  </a:lnTo>
                  <a:lnTo>
                    <a:pt x="58773" y="247673"/>
                  </a:lnTo>
                  <a:lnTo>
                    <a:pt x="39511" y="297733"/>
                  </a:lnTo>
                  <a:lnTo>
                    <a:pt x="21929" y="354043"/>
                  </a:lnTo>
                  <a:lnTo>
                    <a:pt x="10787" y="382152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266891" y="1505575"/>
              <a:ext cx="147377" cy="207086"/>
            </a:xfrm>
            <a:custGeom>
              <a:avLst/>
              <a:gdLst/>
              <a:ahLst/>
              <a:cxnLst/>
              <a:rect l="0" t="0" r="0" b="0"/>
              <a:pathLst>
                <a:path w="147377" h="207086">
                  <a:moveTo>
                    <a:pt x="91699" y="0"/>
                  </a:moveTo>
                  <a:lnTo>
                    <a:pt x="38994" y="38256"/>
                  </a:lnTo>
                  <a:lnTo>
                    <a:pt x="16681" y="73206"/>
                  </a:lnTo>
                  <a:lnTo>
                    <a:pt x="3312" y="113197"/>
                  </a:lnTo>
                  <a:lnTo>
                    <a:pt x="0" y="153513"/>
                  </a:lnTo>
                  <a:lnTo>
                    <a:pt x="3371" y="177022"/>
                  </a:lnTo>
                  <a:lnTo>
                    <a:pt x="9417" y="185865"/>
                  </a:lnTo>
                  <a:lnTo>
                    <a:pt x="28613" y="198810"/>
                  </a:lnTo>
                  <a:lnTo>
                    <a:pt x="65728" y="207085"/>
                  </a:lnTo>
                  <a:lnTo>
                    <a:pt x="89515" y="202782"/>
                  </a:lnTo>
                  <a:lnTo>
                    <a:pt x="110616" y="191901"/>
                  </a:lnTo>
                  <a:lnTo>
                    <a:pt x="127793" y="175366"/>
                  </a:lnTo>
                  <a:lnTo>
                    <a:pt x="145027" y="140738"/>
                  </a:lnTo>
                  <a:lnTo>
                    <a:pt x="147376" y="114412"/>
                  </a:lnTo>
                  <a:lnTo>
                    <a:pt x="143351" y="88284"/>
                  </a:lnTo>
                  <a:lnTo>
                    <a:pt x="133763" y="64974"/>
                  </a:lnTo>
                  <a:lnTo>
                    <a:pt x="121703" y="49154"/>
                  </a:lnTo>
                  <a:lnTo>
                    <a:pt x="102228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480807" y="1516103"/>
              <a:ext cx="175261" cy="181829"/>
            </a:xfrm>
            <a:custGeom>
              <a:avLst/>
              <a:gdLst/>
              <a:ahLst/>
              <a:cxnLst/>
              <a:rect l="0" t="0" r="0" b="0"/>
              <a:pathLst>
                <a:path w="175261" h="181829">
                  <a:moveTo>
                    <a:pt x="14654" y="0"/>
                  </a:moveTo>
                  <a:lnTo>
                    <a:pt x="0" y="53028"/>
                  </a:lnTo>
                  <a:lnTo>
                    <a:pt x="1083" y="89932"/>
                  </a:lnTo>
                  <a:lnTo>
                    <a:pt x="13100" y="141983"/>
                  </a:lnTo>
                  <a:lnTo>
                    <a:pt x="24101" y="160980"/>
                  </a:lnTo>
                  <a:lnTo>
                    <a:pt x="39909" y="174102"/>
                  </a:lnTo>
                  <a:lnTo>
                    <a:pt x="49038" y="179239"/>
                  </a:lnTo>
                  <a:lnTo>
                    <a:pt x="71660" y="181828"/>
                  </a:lnTo>
                  <a:lnTo>
                    <a:pt x="118721" y="173957"/>
                  </a:lnTo>
                  <a:lnTo>
                    <a:pt x="145574" y="158908"/>
                  </a:lnTo>
                  <a:lnTo>
                    <a:pt x="157849" y="140036"/>
                  </a:lnTo>
                  <a:lnTo>
                    <a:pt x="175260" y="95382"/>
                  </a:lnTo>
                  <a:lnTo>
                    <a:pt x="175195" y="57767"/>
                  </a:lnTo>
                  <a:lnTo>
                    <a:pt x="16205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987602" y="1476916"/>
              <a:ext cx="150098" cy="225352"/>
            </a:xfrm>
            <a:custGeom>
              <a:avLst/>
              <a:gdLst/>
              <a:ahLst/>
              <a:cxnLst/>
              <a:rect l="0" t="0" r="0" b="0"/>
              <a:pathLst>
                <a:path w="150098" h="225352">
                  <a:moveTo>
                    <a:pt x="129040" y="18130"/>
                  </a:moveTo>
                  <a:lnTo>
                    <a:pt x="117862" y="6952"/>
                  </a:lnTo>
                  <a:lnTo>
                    <a:pt x="99895" y="1464"/>
                  </a:lnTo>
                  <a:lnTo>
                    <a:pt x="88553" y="0"/>
                  </a:lnTo>
                  <a:lnTo>
                    <a:pt x="66592" y="4613"/>
                  </a:lnTo>
                  <a:lnTo>
                    <a:pt x="37617" y="20364"/>
                  </a:lnTo>
                  <a:lnTo>
                    <a:pt x="22897" y="34331"/>
                  </a:lnTo>
                  <a:lnTo>
                    <a:pt x="8033" y="63095"/>
                  </a:lnTo>
                  <a:lnTo>
                    <a:pt x="0" y="87637"/>
                  </a:lnTo>
                  <a:lnTo>
                    <a:pt x="79" y="133351"/>
                  </a:lnTo>
                  <a:lnTo>
                    <a:pt x="7773" y="157467"/>
                  </a:lnTo>
                  <a:lnTo>
                    <a:pt x="31777" y="197602"/>
                  </a:lnTo>
                  <a:lnTo>
                    <a:pt x="51497" y="212149"/>
                  </a:lnTo>
                  <a:lnTo>
                    <a:pt x="77029" y="221344"/>
                  </a:lnTo>
                  <a:lnTo>
                    <a:pt x="119609" y="225351"/>
                  </a:lnTo>
                  <a:lnTo>
                    <a:pt x="150097" y="2181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213704" y="1483673"/>
              <a:ext cx="208265" cy="201192"/>
            </a:xfrm>
            <a:custGeom>
              <a:avLst/>
              <a:gdLst/>
              <a:ahLst/>
              <a:cxnLst/>
              <a:rect l="0" t="0" r="0" b="0"/>
              <a:pathLst>
                <a:path w="208265" h="201192">
                  <a:moveTo>
                    <a:pt x="113508" y="95601"/>
                  </a:moveTo>
                  <a:lnTo>
                    <a:pt x="119097" y="78834"/>
                  </a:lnTo>
                  <a:lnTo>
                    <a:pt x="118721" y="61243"/>
                  </a:lnTo>
                  <a:lnTo>
                    <a:pt x="108948" y="21354"/>
                  </a:lnTo>
                  <a:lnTo>
                    <a:pt x="103449" y="13348"/>
                  </a:lnTo>
                  <a:lnTo>
                    <a:pt x="87980" y="1332"/>
                  </a:lnTo>
                  <a:lnTo>
                    <a:pt x="78942" y="0"/>
                  </a:lnTo>
                  <a:lnTo>
                    <a:pt x="59541" y="4759"/>
                  </a:lnTo>
                  <a:lnTo>
                    <a:pt x="42339" y="17792"/>
                  </a:lnTo>
                  <a:lnTo>
                    <a:pt x="28065" y="35283"/>
                  </a:lnTo>
                  <a:lnTo>
                    <a:pt x="5478" y="91037"/>
                  </a:lnTo>
                  <a:lnTo>
                    <a:pt x="0" y="137013"/>
                  </a:lnTo>
                  <a:lnTo>
                    <a:pt x="4958" y="161190"/>
                  </a:lnTo>
                  <a:lnTo>
                    <a:pt x="20903" y="187954"/>
                  </a:lnTo>
                  <a:lnTo>
                    <a:pt x="27205" y="195775"/>
                  </a:lnTo>
                  <a:lnTo>
                    <a:pt x="36085" y="199818"/>
                  </a:lnTo>
                  <a:lnTo>
                    <a:pt x="58431" y="201191"/>
                  </a:lnTo>
                  <a:lnTo>
                    <a:pt x="77721" y="194783"/>
                  </a:lnTo>
                  <a:lnTo>
                    <a:pt x="86140" y="189798"/>
                  </a:lnTo>
                  <a:lnTo>
                    <a:pt x="98615" y="174901"/>
                  </a:lnTo>
                  <a:lnTo>
                    <a:pt x="103579" y="166015"/>
                  </a:lnTo>
                  <a:lnTo>
                    <a:pt x="110566" y="125563"/>
                  </a:lnTo>
                  <a:lnTo>
                    <a:pt x="113886" y="120255"/>
                  </a:lnTo>
                  <a:lnTo>
                    <a:pt x="118439" y="121396"/>
                  </a:lnTo>
                  <a:lnTo>
                    <a:pt x="128568" y="133972"/>
                  </a:lnTo>
                  <a:lnTo>
                    <a:pt x="153865" y="175133"/>
                  </a:lnTo>
                  <a:lnTo>
                    <a:pt x="179277" y="191436"/>
                  </a:lnTo>
                  <a:lnTo>
                    <a:pt x="208264" y="2008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394330" y="1475461"/>
              <a:ext cx="175038" cy="209099"/>
            </a:xfrm>
            <a:custGeom>
              <a:avLst/>
              <a:gdLst/>
              <a:ahLst/>
              <a:cxnLst/>
              <a:rect l="0" t="0" r="0" b="0"/>
              <a:pathLst>
                <a:path w="175038" h="209099">
                  <a:moveTo>
                    <a:pt x="17110" y="51171"/>
                  </a:moveTo>
                  <a:lnTo>
                    <a:pt x="9874" y="79897"/>
                  </a:lnTo>
                  <a:lnTo>
                    <a:pt x="10351" y="140163"/>
                  </a:lnTo>
                  <a:lnTo>
                    <a:pt x="15775" y="192492"/>
                  </a:lnTo>
                  <a:lnTo>
                    <a:pt x="15050" y="196857"/>
                  </a:lnTo>
                  <a:lnTo>
                    <a:pt x="13397" y="195088"/>
                  </a:lnTo>
                  <a:lnTo>
                    <a:pt x="244" y="146205"/>
                  </a:lnTo>
                  <a:lnTo>
                    <a:pt x="0" y="92646"/>
                  </a:lnTo>
                  <a:lnTo>
                    <a:pt x="15290" y="31416"/>
                  </a:lnTo>
                  <a:lnTo>
                    <a:pt x="26440" y="9636"/>
                  </a:lnTo>
                  <a:lnTo>
                    <a:pt x="35028" y="3593"/>
                  </a:lnTo>
                  <a:lnTo>
                    <a:pt x="57049" y="0"/>
                  </a:lnTo>
                  <a:lnTo>
                    <a:pt x="79314" y="5421"/>
                  </a:lnTo>
                  <a:lnTo>
                    <a:pt x="99739" y="16800"/>
                  </a:lnTo>
                  <a:lnTo>
                    <a:pt x="124391" y="44106"/>
                  </a:lnTo>
                  <a:lnTo>
                    <a:pt x="150562" y="94662"/>
                  </a:lnTo>
                  <a:lnTo>
                    <a:pt x="160377" y="135807"/>
                  </a:lnTo>
                  <a:lnTo>
                    <a:pt x="172480" y="198851"/>
                  </a:lnTo>
                  <a:lnTo>
                    <a:pt x="175037" y="209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835307" y="1167312"/>
              <a:ext cx="155201" cy="569418"/>
            </a:xfrm>
            <a:custGeom>
              <a:avLst/>
              <a:gdLst/>
              <a:ahLst/>
              <a:cxnLst/>
              <a:rect l="0" t="0" r="0" b="0"/>
              <a:pathLst>
                <a:path w="155201" h="569418">
                  <a:moveTo>
                    <a:pt x="102558" y="422491"/>
                  </a:moveTo>
                  <a:lnTo>
                    <a:pt x="108623" y="388869"/>
                  </a:lnTo>
                  <a:lnTo>
                    <a:pt x="106034" y="363874"/>
                  </a:lnTo>
                  <a:lnTo>
                    <a:pt x="97863" y="343406"/>
                  </a:lnTo>
                  <a:lnTo>
                    <a:pt x="92409" y="334673"/>
                  </a:lnTo>
                  <a:lnTo>
                    <a:pt x="85263" y="330020"/>
                  </a:lnTo>
                  <a:lnTo>
                    <a:pt x="67965" y="327970"/>
                  </a:lnTo>
                  <a:lnTo>
                    <a:pt x="51698" y="334078"/>
                  </a:lnTo>
                  <a:lnTo>
                    <a:pt x="36670" y="345762"/>
                  </a:lnTo>
                  <a:lnTo>
                    <a:pt x="22191" y="362653"/>
                  </a:lnTo>
                  <a:lnTo>
                    <a:pt x="6476" y="403071"/>
                  </a:lnTo>
                  <a:lnTo>
                    <a:pt x="0" y="446502"/>
                  </a:lnTo>
                  <a:lnTo>
                    <a:pt x="6217" y="494694"/>
                  </a:lnTo>
                  <a:lnTo>
                    <a:pt x="21830" y="538009"/>
                  </a:lnTo>
                  <a:lnTo>
                    <a:pt x="27682" y="548636"/>
                  </a:lnTo>
                  <a:lnTo>
                    <a:pt x="43543" y="563563"/>
                  </a:lnTo>
                  <a:lnTo>
                    <a:pt x="52686" y="569181"/>
                  </a:lnTo>
                  <a:lnTo>
                    <a:pt x="62291" y="569417"/>
                  </a:lnTo>
                  <a:lnTo>
                    <a:pt x="82322" y="560321"/>
                  </a:lnTo>
                  <a:lnTo>
                    <a:pt x="96684" y="541460"/>
                  </a:lnTo>
                  <a:lnTo>
                    <a:pt x="119332" y="484907"/>
                  </a:lnTo>
                  <a:lnTo>
                    <a:pt x="137551" y="424009"/>
                  </a:lnTo>
                  <a:lnTo>
                    <a:pt x="144435" y="372271"/>
                  </a:lnTo>
                  <a:lnTo>
                    <a:pt x="152727" y="316991"/>
                  </a:lnTo>
                  <a:lnTo>
                    <a:pt x="154712" y="261011"/>
                  </a:lnTo>
                  <a:lnTo>
                    <a:pt x="155103" y="204893"/>
                  </a:lnTo>
                  <a:lnTo>
                    <a:pt x="152061" y="148748"/>
                  </a:lnTo>
                  <a:lnTo>
                    <a:pt x="146861" y="100396"/>
                  </a:lnTo>
                  <a:lnTo>
                    <a:pt x="139515" y="37943"/>
                  </a:lnTo>
                  <a:lnTo>
                    <a:pt x="124556" y="2834"/>
                  </a:lnTo>
                  <a:lnTo>
                    <a:pt x="119563" y="0"/>
                  </a:lnTo>
                  <a:lnTo>
                    <a:pt x="115064" y="2790"/>
                  </a:lnTo>
                  <a:lnTo>
                    <a:pt x="99439" y="35300"/>
                  </a:lnTo>
                  <a:lnTo>
                    <a:pt x="94224" y="87579"/>
                  </a:lnTo>
                  <a:lnTo>
                    <a:pt x="92679" y="138164"/>
                  </a:lnTo>
                  <a:lnTo>
                    <a:pt x="99393" y="189943"/>
                  </a:lnTo>
                  <a:lnTo>
                    <a:pt x="101933" y="244017"/>
                  </a:lnTo>
                  <a:lnTo>
                    <a:pt x="108023" y="299759"/>
                  </a:lnTo>
                  <a:lnTo>
                    <a:pt x="120492" y="355830"/>
                  </a:lnTo>
                  <a:lnTo>
                    <a:pt x="134219" y="415086"/>
                  </a:lnTo>
                  <a:lnTo>
                    <a:pt x="148196" y="477180"/>
                  </a:lnTo>
                  <a:lnTo>
                    <a:pt x="155200" y="5172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093162" y="1495046"/>
              <a:ext cx="164292" cy="213286"/>
            </a:xfrm>
            <a:custGeom>
              <a:avLst/>
              <a:gdLst/>
              <a:ahLst/>
              <a:cxnLst/>
              <a:rect l="0" t="0" r="0" b="0"/>
              <a:pathLst>
                <a:path w="164292" h="213286">
                  <a:moveTo>
                    <a:pt x="107915" y="21057"/>
                  </a:moveTo>
                  <a:lnTo>
                    <a:pt x="91148" y="15468"/>
                  </a:lnTo>
                  <a:lnTo>
                    <a:pt x="58364" y="17581"/>
                  </a:lnTo>
                  <a:lnTo>
                    <a:pt x="38709" y="25751"/>
                  </a:lnTo>
                  <a:lnTo>
                    <a:pt x="30192" y="31206"/>
                  </a:lnTo>
                  <a:lnTo>
                    <a:pt x="17610" y="46625"/>
                  </a:lnTo>
                  <a:lnTo>
                    <a:pt x="0" y="85119"/>
                  </a:lnTo>
                  <a:lnTo>
                    <a:pt x="31" y="127256"/>
                  </a:lnTo>
                  <a:lnTo>
                    <a:pt x="13039" y="165607"/>
                  </a:lnTo>
                  <a:lnTo>
                    <a:pt x="31711" y="193608"/>
                  </a:lnTo>
                  <a:lnTo>
                    <a:pt x="51430" y="206151"/>
                  </a:lnTo>
                  <a:lnTo>
                    <a:pt x="74622" y="213285"/>
                  </a:lnTo>
                  <a:lnTo>
                    <a:pt x="96628" y="212557"/>
                  </a:lnTo>
                  <a:lnTo>
                    <a:pt x="128748" y="199980"/>
                  </a:lnTo>
                  <a:lnTo>
                    <a:pt x="143690" y="184807"/>
                  </a:lnTo>
                  <a:lnTo>
                    <a:pt x="162815" y="146470"/>
                  </a:lnTo>
                  <a:lnTo>
                    <a:pt x="164291" y="122809"/>
                  </a:lnTo>
                  <a:lnTo>
                    <a:pt x="155706" y="75081"/>
                  </a:lnTo>
                  <a:lnTo>
                    <a:pt x="134340" y="33028"/>
                  </a:lnTo>
                  <a:lnTo>
                    <a:pt x="10791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611689" y="1231834"/>
              <a:ext cx="31586" cy="505369"/>
            </a:xfrm>
            <a:custGeom>
              <a:avLst/>
              <a:gdLst/>
              <a:ahLst/>
              <a:cxnLst/>
              <a:rect l="0" t="0" r="0" b="0"/>
              <a:pathLst>
                <a:path w="31586" h="505369">
                  <a:moveTo>
                    <a:pt x="0" y="0"/>
                  </a:moveTo>
                  <a:lnTo>
                    <a:pt x="0" y="52050"/>
                  </a:lnTo>
                  <a:lnTo>
                    <a:pt x="3119" y="111348"/>
                  </a:lnTo>
                  <a:lnTo>
                    <a:pt x="8405" y="157113"/>
                  </a:lnTo>
                  <a:lnTo>
                    <a:pt x="14654" y="204748"/>
                  </a:lnTo>
                  <a:lnTo>
                    <a:pt x="19160" y="260837"/>
                  </a:lnTo>
                  <a:lnTo>
                    <a:pt x="21852" y="320542"/>
                  </a:lnTo>
                  <a:lnTo>
                    <a:pt x="29316" y="376702"/>
                  </a:lnTo>
                  <a:lnTo>
                    <a:pt x="30913" y="430980"/>
                  </a:lnTo>
                  <a:lnTo>
                    <a:pt x="31386" y="474748"/>
                  </a:lnTo>
                  <a:lnTo>
                    <a:pt x="31585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453761" y="1431875"/>
              <a:ext cx="294799" cy="20892"/>
            </a:xfrm>
            <a:custGeom>
              <a:avLst/>
              <a:gdLst/>
              <a:ahLst/>
              <a:cxnLst/>
              <a:rect l="0" t="0" r="0" b="0"/>
              <a:pathLst>
                <a:path w="294799" h="20892">
                  <a:moveTo>
                    <a:pt x="294798" y="0"/>
                  </a:moveTo>
                  <a:lnTo>
                    <a:pt x="236182" y="14654"/>
                  </a:lnTo>
                  <a:lnTo>
                    <a:pt x="190213" y="19160"/>
                  </a:lnTo>
                  <a:lnTo>
                    <a:pt x="133958" y="20495"/>
                  </a:lnTo>
                  <a:lnTo>
                    <a:pt x="84015" y="20891"/>
                  </a:lnTo>
                  <a:lnTo>
                    <a:pt x="28727" y="137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727502" y="1221305"/>
              <a:ext cx="347441" cy="474602"/>
            </a:xfrm>
            <a:custGeom>
              <a:avLst/>
              <a:gdLst/>
              <a:ahLst/>
              <a:cxnLst/>
              <a:rect l="0" t="0" r="0" b="0"/>
              <a:pathLst>
                <a:path w="347441" h="474602">
                  <a:moveTo>
                    <a:pt x="0" y="0"/>
                  </a:moveTo>
                  <a:lnTo>
                    <a:pt x="9065" y="58617"/>
                  </a:lnTo>
                  <a:lnTo>
                    <a:pt x="10095" y="110175"/>
                  </a:lnTo>
                  <a:lnTo>
                    <a:pt x="17679" y="166433"/>
                  </a:lnTo>
                  <a:lnTo>
                    <a:pt x="23509" y="227631"/>
                  </a:lnTo>
                  <a:lnTo>
                    <a:pt x="29192" y="279966"/>
                  </a:lnTo>
                  <a:lnTo>
                    <a:pt x="33996" y="328228"/>
                  </a:lnTo>
                  <a:lnTo>
                    <a:pt x="39709" y="379573"/>
                  </a:lnTo>
                  <a:lnTo>
                    <a:pt x="47863" y="443006"/>
                  </a:lnTo>
                  <a:lnTo>
                    <a:pt x="47117" y="442736"/>
                  </a:lnTo>
                  <a:lnTo>
                    <a:pt x="37513" y="411498"/>
                  </a:lnTo>
                  <a:lnTo>
                    <a:pt x="33926" y="361437"/>
                  </a:lnTo>
                  <a:lnTo>
                    <a:pt x="40805" y="300194"/>
                  </a:lnTo>
                  <a:lnTo>
                    <a:pt x="52904" y="264812"/>
                  </a:lnTo>
                  <a:lnTo>
                    <a:pt x="61006" y="258429"/>
                  </a:lnTo>
                  <a:lnTo>
                    <a:pt x="82486" y="254458"/>
                  </a:lnTo>
                  <a:lnTo>
                    <a:pt x="92425" y="257376"/>
                  </a:lnTo>
                  <a:lnTo>
                    <a:pt x="109708" y="269977"/>
                  </a:lnTo>
                  <a:lnTo>
                    <a:pt x="132592" y="302392"/>
                  </a:lnTo>
                  <a:lnTo>
                    <a:pt x="152879" y="362502"/>
                  </a:lnTo>
                  <a:lnTo>
                    <a:pt x="165032" y="420649"/>
                  </a:lnTo>
                  <a:lnTo>
                    <a:pt x="166934" y="439639"/>
                  </a:lnTo>
                  <a:lnTo>
                    <a:pt x="167441" y="438152"/>
                  </a:lnTo>
                  <a:lnTo>
                    <a:pt x="173845" y="407733"/>
                  </a:lnTo>
                  <a:lnTo>
                    <a:pt x="188640" y="383763"/>
                  </a:lnTo>
                  <a:lnTo>
                    <a:pt x="207841" y="361842"/>
                  </a:lnTo>
                  <a:lnTo>
                    <a:pt x="233938" y="346119"/>
                  </a:lnTo>
                  <a:lnTo>
                    <a:pt x="287693" y="326672"/>
                  </a:lnTo>
                  <a:lnTo>
                    <a:pt x="300590" y="323066"/>
                  </a:lnTo>
                  <a:lnTo>
                    <a:pt x="310358" y="317153"/>
                  </a:lnTo>
                  <a:lnTo>
                    <a:pt x="324330" y="301224"/>
                  </a:lnTo>
                  <a:lnTo>
                    <a:pt x="326184" y="292063"/>
                  </a:lnTo>
                  <a:lnTo>
                    <a:pt x="322005" y="272526"/>
                  </a:lnTo>
                  <a:lnTo>
                    <a:pt x="309230" y="255263"/>
                  </a:lnTo>
                  <a:lnTo>
                    <a:pt x="300910" y="247385"/>
                  </a:lnTo>
                  <a:lnTo>
                    <a:pt x="290684" y="243302"/>
                  </a:lnTo>
                  <a:lnTo>
                    <a:pt x="266843" y="241885"/>
                  </a:lnTo>
                  <a:lnTo>
                    <a:pt x="232702" y="247665"/>
                  </a:lnTo>
                  <a:lnTo>
                    <a:pt x="214168" y="259812"/>
                  </a:lnTo>
                  <a:lnTo>
                    <a:pt x="199301" y="278079"/>
                  </a:lnTo>
                  <a:lnTo>
                    <a:pt x="185524" y="314671"/>
                  </a:lnTo>
                  <a:lnTo>
                    <a:pt x="182092" y="355149"/>
                  </a:lnTo>
                  <a:lnTo>
                    <a:pt x="189134" y="395608"/>
                  </a:lnTo>
                  <a:lnTo>
                    <a:pt x="199483" y="419151"/>
                  </a:lnTo>
                  <a:lnTo>
                    <a:pt x="224052" y="446547"/>
                  </a:lnTo>
                  <a:lnTo>
                    <a:pt x="253559" y="469482"/>
                  </a:lnTo>
                  <a:lnTo>
                    <a:pt x="280370" y="474601"/>
                  </a:lnTo>
                  <a:lnTo>
                    <a:pt x="318989" y="474025"/>
                  </a:lnTo>
                  <a:lnTo>
                    <a:pt x="347440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300821" y="1452687"/>
              <a:ext cx="160795" cy="500378"/>
            </a:xfrm>
            <a:custGeom>
              <a:avLst/>
              <a:gdLst/>
              <a:ahLst/>
              <a:cxnLst/>
              <a:rect l="0" t="0" r="0" b="0"/>
              <a:pathLst>
                <a:path w="160795" h="500378">
                  <a:moveTo>
                    <a:pt x="26806" y="147644"/>
                  </a:moveTo>
                  <a:lnTo>
                    <a:pt x="34041" y="175200"/>
                  </a:lnTo>
                  <a:lnTo>
                    <a:pt x="36359" y="220670"/>
                  </a:lnTo>
                  <a:lnTo>
                    <a:pt x="38215" y="281455"/>
                  </a:lnTo>
                  <a:lnTo>
                    <a:pt x="45654" y="334171"/>
                  </a:lnTo>
                  <a:lnTo>
                    <a:pt x="51950" y="377164"/>
                  </a:lnTo>
                  <a:lnTo>
                    <a:pt x="58648" y="420449"/>
                  </a:lnTo>
                  <a:lnTo>
                    <a:pt x="65876" y="478039"/>
                  </a:lnTo>
                  <a:lnTo>
                    <a:pt x="66891" y="494250"/>
                  </a:lnTo>
                  <a:lnTo>
                    <a:pt x="65227" y="500377"/>
                  </a:lnTo>
                  <a:lnTo>
                    <a:pt x="61779" y="499783"/>
                  </a:lnTo>
                  <a:lnTo>
                    <a:pt x="57140" y="494707"/>
                  </a:lnTo>
                  <a:lnTo>
                    <a:pt x="41290" y="439638"/>
                  </a:lnTo>
                  <a:lnTo>
                    <a:pt x="30013" y="388206"/>
                  </a:lnTo>
                  <a:lnTo>
                    <a:pt x="21850" y="333333"/>
                  </a:lnTo>
                  <a:lnTo>
                    <a:pt x="16208" y="278603"/>
                  </a:lnTo>
                  <a:lnTo>
                    <a:pt x="8161" y="220306"/>
                  </a:lnTo>
                  <a:lnTo>
                    <a:pt x="3344" y="167224"/>
                  </a:lnTo>
                  <a:lnTo>
                    <a:pt x="0" y="138799"/>
                  </a:lnTo>
                  <a:lnTo>
                    <a:pt x="4266" y="76010"/>
                  </a:lnTo>
                  <a:lnTo>
                    <a:pt x="7429" y="47957"/>
                  </a:lnTo>
                  <a:lnTo>
                    <a:pt x="16634" y="23790"/>
                  </a:lnTo>
                  <a:lnTo>
                    <a:pt x="34763" y="7590"/>
                  </a:lnTo>
                  <a:lnTo>
                    <a:pt x="46149" y="1632"/>
                  </a:lnTo>
                  <a:lnTo>
                    <a:pt x="57249" y="0"/>
                  </a:lnTo>
                  <a:lnTo>
                    <a:pt x="78941" y="4426"/>
                  </a:lnTo>
                  <a:lnTo>
                    <a:pt x="110883" y="25660"/>
                  </a:lnTo>
                  <a:lnTo>
                    <a:pt x="136986" y="54179"/>
                  </a:lnTo>
                  <a:lnTo>
                    <a:pt x="153948" y="84856"/>
                  </a:lnTo>
                  <a:lnTo>
                    <a:pt x="160794" y="127350"/>
                  </a:lnTo>
                  <a:lnTo>
                    <a:pt x="157233" y="165808"/>
                  </a:lnTo>
                  <a:lnTo>
                    <a:pt x="145605" y="185353"/>
                  </a:lnTo>
                  <a:lnTo>
                    <a:pt x="106747" y="223103"/>
                  </a:lnTo>
                  <a:lnTo>
                    <a:pt x="68920" y="2424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509154" y="1400290"/>
              <a:ext cx="71158" cy="237986"/>
            </a:xfrm>
            <a:custGeom>
              <a:avLst/>
              <a:gdLst/>
              <a:ahLst/>
              <a:cxnLst/>
              <a:rect l="0" t="0" r="0" b="0"/>
              <a:pathLst>
                <a:path w="71158" h="237986">
                  <a:moveTo>
                    <a:pt x="29043" y="136870"/>
                  </a:moveTo>
                  <a:lnTo>
                    <a:pt x="32162" y="179562"/>
                  </a:lnTo>
                  <a:lnTo>
                    <a:pt x="38108" y="232391"/>
                  </a:lnTo>
                  <a:lnTo>
                    <a:pt x="37426" y="237985"/>
                  </a:lnTo>
                  <a:lnTo>
                    <a:pt x="35801" y="237036"/>
                  </a:lnTo>
                  <a:lnTo>
                    <a:pt x="18184" y="176686"/>
                  </a:lnTo>
                  <a:lnTo>
                    <a:pt x="4411" y="122378"/>
                  </a:lnTo>
                  <a:lnTo>
                    <a:pt x="0" y="66591"/>
                  </a:lnTo>
                  <a:lnTo>
                    <a:pt x="3656" y="38564"/>
                  </a:lnTo>
                  <a:lnTo>
                    <a:pt x="8609" y="28049"/>
                  </a:lnTo>
                  <a:lnTo>
                    <a:pt x="23471" y="13246"/>
                  </a:lnTo>
                  <a:lnTo>
                    <a:pt x="41774" y="5887"/>
                  </a:lnTo>
                  <a:lnTo>
                    <a:pt x="711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669564" y="1442404"/>
              <a:ext cx="127527" cy="203028"/>
            </a:xfrm>
            <a:custGeom>
              <a:avLst/>
              <a:gdLst/>
              <a:ahLst/>
              <a:cxnLst/>
              <a:rect l="0" t="0" r="0" b="0"/>
              <a:pathLst>
                <a:path w="127527" h="203028">
                  <a:moveTo>
                    <a:pt x="121316" y="0"/>
                  </a:moveTo>
                  <a:lnTo>
                    <a:pt x="97270" y="9575"/>
                  </a:lnTo>
                  <a:lnTo>
                    <a:pt x="39314" y="44664"/>
                  </a:lnTo>
                  <a:lnTo>
                    <a:pt x="16691" y="67046"/>
                  </a:lnTo>
                  <a:lnTo>
                    <a:pt x="9452" y="76283"/>
                  </a:lnTo>
                  <a:lnTo>
                    <a:pt x="1409" y="102144"/>
                  </a:lnTo>
                  <a:lnTo>
                    <a:pt x="0" y="143349"/>
                  </a:lnTo>
                  <a:lnTo>
                    <a:pt x="5397" y="165486"/>
                  </a:lnTo>
                  <a:lnTo>
                    <a:pt x="15595" y="183123"/>
                  </a:lnTo>
                  <a:lnTo>
                    <a:pt x="31046" y="195642"/>
                  </a:lnTo>
                  <a:lnTo>
                    <a:pt x="40079" y="200618"/>
                  </a:lnTo>
                  <a:lnTo>
                    <a:pt x="59475" y="203027"/>
                  </a:lnTo>
                  <a:lnTo>
                    <a:pt x="78624" y="199029"/>
                  </a:lnTo>
                  <a:lnTo>
                    <a:pt x="94933" y="189453"/>
                  </a:lnTo>
                  <a:lnTo>
                    <a:pt x="117269" y="159729"/>
                  </a:lnTo>
                  <a:lnTo>
                    <a:pt x="127526" y="121286"/>
                  </a:lnTo>
                  <a:lnTo>
                    <a:pt x="124976" y="85849"/>
                  </a:lnTo>
                  <a:lnTo>
                    <a:pt x="112464" y="43604"/>
                  </a:lnTo>
                  <a:lnTo>
                    <a:pt x="95168" y="20198"/>
                  </a:lnTo>
                  <a:lnTo>
                    <a:pt x="6867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845718" y="1189720"/>
              <a:ext cx="221243" cy="466812"/>
            </a:xfrm>
            <a:custGeom>
              <a:avLst/>
              <a:gdLst/>
              <a:ahLst/>
              <a:cxnLst/>
              <a:rect l="0" t="0" r="0" b="0"/>
              <a:pathLst>
                <a:path w="221243" h="466812">
                  <a:moveTo>
                    <a:pt x="8334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14679" y="136884"/>
                  </a:lnTo>
                  <a:lnTo>
                    <a:pt x="23900" y="198425"/>
                  </a:lnTo>
                  <a:lnTo>
                    <a:pt x="35542" y="250242"/>
                  </a:lnTo>
                  <a:lnTo>
                    <a:pt x="42174" y="302417"/>
                  </a:lnTo>
                  <a:lnTo>
                    <a:pt x="54402" y="363633"/>
                  </a:lnTo>
                  <a:lnTo>
                    <a:pt x="59028" y="417229"/>
                  </a:lnTo>
                  <a:lnTo>
                    <a:pt x="65487" y="465081"/>
                  </a:lnTo>
                  <a:lnTo>
                    <a:pt x="62813" y="466811"/>
                  </a:lnTo>
                  <a:lnTo>
                    <a:pt x="58692" y="465625"/>
                  </a:lnTo>
                  <a:lnTo>
                    <a:pt x="55944" y="460156"/>
                  </a:lnTo>
                  <a:lnTo>
                    <a:pt x="51171" y="404845"/>
                  </a:lnTo>
                  <a:lnTo>
                    <a:pt x="52930" y="345608"/>
                  </a:lnTo>
                  <a:lnTo>
                    <a:pt x="61689" y="324789"/>
                  </a:lnTo>
                  <a:lnTo>
                    <a:pt x="76501" y="310857"/>
                  </a:lnTo>
                  <a:lnTo>
                    <a:pt x="85364" y="305504"/>
                  </a:lnTo>
                  <a:lnTo>
                    <a:pt x="110810" y="302676"/>
                  </a:lnTo>
                  <a:lnTo>
                    <a:pt x="125784" y="303559"/>
                  </a:lnTo>
                  <a:lnTo>
                    <a:pt x="151781" y="313900"/>
                  </a:lnTo>
                  <a:lnTo>
                    <a:pt x="197066" y="349134"/>
                  </a:lnTo>
                  <a:lnTo>
                    <a:pt x="218022" y="379527"/>
                  </a:lnTo>
                  <a:lnTo>
                    <a:pt x="221242" y="403425"/>
                  </a:lnTo>
                  <a:lnTo>
                    <a:pt x="220463" y="416349"/>
                  </a:lnTo>
                  <a:lnTo>
                    <a:pt x="215264" y="427305"/>
                  </a:lnTo>
                  <a:lnTo>
                    <a:pt x="197008" y="445716"/>
                  </a:lnTo>
                  <a:lnTo>
                    <a:pt x="186759" y="450392"/>
                  </a:lnTo>
                  <a:lnTo>
                    <a:pt x="129013" y="452649"/>
                  </a:lnTo>
                  <a:lnTo>
                    <a:pt x="94003" y="447114"/>
                  </a:lnTo>
                  <a:lnTo>
                    <a:pt x="50447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106735" y="1189720"/>
              <a:ext cx="42115" cy="473783"/>
            </a:xfrm>
            <a:custGeom>
              <a:avLst/>
              <a:gdLst/>
              <a:ahLst/>
              <a:cxnLst/>
              <a:rect l="0" t="0" r="0" b="0"/>
              <a:pathLst>
                <a:path w="42115" h="473783">
                  <a:moveTo>
                    <a:pt x="0" y="0"/>
                  </a:moveTo>
                  <a:lnTo>
                    <a:pt x="5590" y="62092"/>
                  </a:lnTo>
                  <a:lnTo>
                    <a:pt x="12998" y="124004"/>
                  </a:lnTo>
                  <a:lnTo>
                    <a:pt x="21166" y="187082"/>
                  </a:lnTo>
                  <a:lnTo>
                    <a:pt x="29182" y="242368"/>
                  </a:lnTo>
                  <a:lnTo>
                    <a:pt x="31112" y="298349"/>
                  </a:lnTo>
                  <a:lnTo>
                    <a:pt x="37035" y="351612"/>
                  </a:lnTo>
                  <a:lnTo>
                    <a:pt x="40609" y="400669"/>
                  </a:lnTo>
                  <a:lnTo>
                    <a:pt x="41916" y="460919"/>
                  </a:lnTo>
                  <a:lnTo>
                    <a:pt x="42114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190964" y="1462211"/>
              <a:ext cx="157928" cy="224030"/>
            </a:xfrm>
            <a:custGeom>
              <a:avLst/>
              <a:gdLst/>
              <a:ahLst/>
              <a:cxnLst/>
              <a:rect l="0" t="0" r="0" b="0"/>
              <a:pathLst>
                <a:path w="157928" h="224030">
                  <a:moveTo>
                    <a:pt x="0" y="148649"/>
                  </a:moveTo>
                  <a:lnTo>
                    <a:pt x="24046" y="139073"/>
                  </a:lnTo>
                  <a:lnTo>
                    <a:pt x="85122" y="95651"/>
                  </a:lnTo>
                  <a:lnTo>
                    <a:pt x="112959" y="71725"/>
                  </a:lnTo>
                  <a:lnTo>
                    <a:pt x="120929" y="62271"/>
                  </a:lnTo>
                  <a:lnTo>
                    <a:pt x="125073" y="51289"/>
                  </a:lnTo>
                  <a:lnTo>
                    <a:pt x="126558" y="26609"/>
                  </a:lnTo>
                  <a:lnTo>
                    <a:pt x="122976" y="16986"/>
                  </a:lnTo>
                  <a:lnTo>
                    <a:pt x="109638" y="3174"/>
                  </a:lnTo>
                  <a:lnTo>
                    <a:pt x="101168" y="193"/>
                  </a:lnTo>
                  <a:lnTo>
                    <a:pt x="82398" y="0"/>
                  </a:lnTo>
                  <a:lnTo>
                    <a:pt x="65476" y="6933"/>
                  </a:lnTo>
                  <a:lnTo>
                    <a:pt x="57689" y="12058"/>
                  </a:lnTo>
                  <a:lnTo>
                    <a:pt x="45916" y="27110"/>
                  </a:lnTo>
                  <a:lnTo>
                    <a:pt x="37955" y="46668"/>
                  </a:lnTo>
                  <a:lnTo>
                    <a:pt x="34643" y="83987"/>
                  </a:lnTo>
                  <a:lnTo>
                    <a:pt x="46488" y="146835"/>
                  </a:lnTo>
                  <a:lnTo>
                    <a:pt x="68237" y="189235"/>
                  </a:lnTo>
                  <a:lnTo>
                    <a:pt x="81410" y="206071"/>
                  </a:lnTo>
                  <a:lnTo>
                    <a:pt x="107569" y="223115"/>
                  </a:lnTo>
                  <a:lnTo>
                    <a:pt x="116166" y="224029"/>
                  </a:lnTo>
                  <a:lnTo>
                    <a:pt x="157927" y="2118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401766" y="1486016"/>
              <a:ext cx="252453" cy="219601"/>
            </a:xfrm>
            <a:custGeom>
              <a:avLst/>
              <a:gdLst/>
              <a:ahLst/>
              <a:cxnLst/>
              <a:rect l="0" t="0" r="0" b="0"/>
              <a:pathLst>
                <a:path w="252453" h="219601">
                  <a:moveTo>
                    <a:pt x="10296" y="61673"/>
                  </a:moveTo>
                  <a:lnTo>
                    <a:pt x="10296" y="120290"/>
                  </a:lnTo>
                  <a:lnTo>
                    <a:pt x="15509" y="176886"/>
                  </a:lnTo>
                  <a:lnTo>
                    <a:pt x="13772" y="187615"/>
                  </a:lnTo>
                  <a:lnTo>
                    <a:pt x="11443" y="191258"/>
                  </a:lnTo>
                  <a:lnTo>
                    <a:pt x="8721" y="190177"/>
                  </a:lnTo>
                  <a:lnTo>
                    <a:pt x="5737" y="185947"/>
                  </a:lnTo>
                  <a:lnTo>
                    <a:pt x="947" y="145535"/>
                  </a:lnTo>
                  <a:lnTo>
                    <a:pt x="0" y="92493"/>
                  </a:lnTo>
                  <a:lnTo>
                    <a:pt x="5403" y="31366"/>
                  </a:lnTo>
                  <a:lnTo>
                    <a:pt x="10543" y="21581"/>
                  </a:lnTo>
                  <a:lnTo>
                    <a:pt x="17480" y="16228"/>
                  </a:lnTo>
                  <a:lnTo>
                    <a:pt x="25614" y="13828"/>
                  </a:lnTo>
                  <a:lnTo>
                    <a:pt x="33377" y="15739"/>
                  </a:lnTo>
                  <a:lnTo>
                    <a:pt x="48240" y="27220"/>
                  </a:lnTo>
                  <a:lnTo>
                    <a:pt x="75676" y="70422"/>
                  </a:lnTo>
                  <a:lnTo>
                    <a:pt x="97401" y="124609"/>
                  </a:lnTo>
                  <a:lnTo>
                    <a:pt x="99951" y="127027"/>
                  </a:lnTo>
                  <a:lnTo>
                    <a:pt x="101651" y="123960"/>
                  </a:lnTo>
                  <a:lnTo>
                    <a:pt x="106944" y="66756"/>
                  </a:lnTo>
                  <a:lnTo>
                    <a:pt x="116032" y="42875"/>
                  </a:lnTo>
                  <a:lnTo>
                    <a:pt x="139891" y="9699"/>
                  </a:lnTo>
                  <a:lnTo>
                    <a:pt x="149335" y="3627"/>
                  </a:lnTo>
                  <a:lnTo>
                    <a:pt x="169187" y="0"/>
                  </a:lnTo>
                  <a:lnTo>
                    <a:pt x="186589" y="5407"/>
                  </a:lnTo>
                  <a:lnTo>
                    <a:pt x="202122" y="16778"/>
                  </a:lnTo>
                  <a:lnTo>
                    <a:pt x="216825" y="33531"/>
                  </a:lnTo>
                  <a:lnTo>
                    <a:pt x="232667" y="73871"/>
                  </a:lnTo>
                  <a:lnTo>
                    <a:pt x="240094" y="132669"/>
                  </a:lnTo>
                  <a:lnTo>
                    <a:pt x="244681" y="190037"/>
                  </a:lnTo>
                  <a:lnTo>
                    <a:pt x="252452" y="2196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919625" y="1516103"/>
              <a:ext cx="29391" cy="210571"/>
            </a:xfrm>
            <a:custGeom>
              <a:avLst/>
              <a:gdLst/>
              <a:ahLst/>
              <a:cxnLst/>
              <a:rect l="0" t="0" r="0" b="0"/>
              <a:pathLst>
                <a:path w="29391" h="210571">
                  <a:moveTo>
                    <a:pt x="8333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15849" y="152503"/>
                  </a:lnTo>
                  <a:lnTo>
                    <a:pt x="2939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927958" y="142134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043772" y="1498380"/>
              <a:ext cx="157929" cy="217766"/>
            </a:xfrm>
            <a:custGeom>
              <a:avLst/>
              <a:gdLst/>
              <a:ahLst/>
              <a:cxnLst/>
              <a:rect l="0" t="0" r="0" b="0"/>
              <a:pathLst>
                <a:path w="157929" h="217766">
                  <a:moveTo>
                    <a:pt x="0" y="49309"/>
                  </a:moveTo>
                  <a:lnTo>
                    <a:pt x="14654" y="107926"/>
                  </a:lnTo>
                  <a:lnTo>
                    <a:pt x="20962" y="169335"/>
                  </a:lnTo>
                  <a:lnTo>
                    <a:pt x="26748" y="205235"/>
                  </a:lnTo>
                  <a:lnTo>
                    <a:pt x="26020" y="205902"/>
                  </a:lnTo>
                  <a:lnTo>
                    <a:pt x="22093" y="194945"/>
                  </a:lnTo>
                  <a:lnTo>
                    <a:pt x="13159" y="140251"/>
                  </a:lnTo>
                  <a:lnTo>
                    <a:pt x="11308" y="90293"/>
                  </a:lnTo>
                  <a:lnTo>
                    <a:pt x="16271" y="32188"/>
                  </a:lnTo>
                  <a:lnTo>
                    <a:pt x="28289" y="12064"/>
                  </a:lnTo>
                  <a:lnTo>
                    <a:pt x="36407" y="3422"/>
                  </a:lnTo>
                  <a:lnTo>
                    <a:pt x="44159" y="0"/>
                  </a:lnTo>
                  <a:lnTo>
                    <a:pt x="51666" y="58"/>
                  </a:lnTo>
                  <a:lnTo>
                    <a:pt x="86115" y="16963"/>
                  </a:lnTo>
                  <a:lnTo>
                    <a:pt x="110783" y="47264"/>
                  </a:lnTo>
                  <a:lnTo>
                    <a:pt x="135745" y="104801"/>
                  </a:lnTo>
                  <a:lnTo>
                    <a:pt x="153100" y="165281"/>
                  </a:lnTo>
                  <a:lnTo>
                    <a:pt x="157928" y="2177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464911" y="1495046"/>
              <a:ext cx="73701" cy="157929"/>
            </a:xfrm>
            <a:custGeom>
              <a:avLst/>
              <a:gdLst/>
              <a:ahLst/>
              <a:cxnLst/>
              <a:rect l="0" t="0" r="0" b="0"/>
              <a:pathLst>
                <a:path w="73701" h="157929">
                  <a:moveTo>
                    <a:pt x="0" y="0"/>
                  </a:moveTo>
                  <a:lnTo>
                    <a:pt x="14573" y="54145"/>
                  </a:lnTo>
                  <a:lnTo>
                    <a:pt x="44987" y="114625"/>
                  </a:lnTo>
                  <a:lnTo>
                    <a:pt x="58433" y="143537"/>
                  </a:lnTo>
                  <a:lnTo>
                    <a:pt x="7370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475440" y="1442404"/>
              <a:ext cx="147400" cy="494840"/>
            </a:xfrm>
            <a:custGeom>
              <a:avLst/>
              <a:gdLst/>
              <a:ahLst/>
              <a:cxnLst/>
              <a:rect l="0" t="0" r="0" b="0"/>
              <a:pathLst>
                <a:path w="147400" h="494840">
                  <a:moveTo>
                    <a:pt x="147399" y="0"/>
                  </a:moveTo>
                  <a:lnTo>
                    <a:pt x="132827" y="57264"/>
                  </a:lnTo>
                  <a:lnTo>
                    <a:pt x="113585" y="112567"/>
                  </a:lnTo>
                  <a:lnTo>
                    <a:pt x="94926" y="168028"/>
                  </a:lnTo>
                  <a:lnTo>
                    <a:pt x="77231" y="228277"/>
                  </a:lnTo>
                  <a:lnTo>
                    <a:pt x="59665" y="289417"/>
                  </a:lnTo>
                  <a:lnTo>
                    <a:pt x="42115" y="349851"/>
                  </a:lnTo>
                  <a:lnTo>
                    <a:pt x="24567" y="410712"/>
                  </a:lnTo>
                  <a:lnTo>
                    <a:pt x="7019" y="472178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636236" y="1489457"/>
              <a:ext cx="140457" cy="196421"/>
            </a:xfrm>
            <a:custGeom>
              <a:avLst/>
              <a:gdLst/>
              <a:ahLst/>
              <a:cxnLst/>
              <a:rect l="0" t="0" r="0" b="0"/>
              <a:pathLst>
                <a:path w="140457" h="196421">
                  <a:moveTo>
                    <a:pt x="102417" y="5589"/>
                  </a:moveTo>
                  <a:lnTo>
                    <a:pt x="80059" y="0"/>
                  </a:lnTo>
                  <a:lnTo>
                    <a:pt x="59725" y="3495"/>
                  </a:lnTo>
                  <a:lnTo>
                    <a:pt x="40159" y="14017"/>
                  </a:lnTo>
                  <a:lnTo>
                    <a:pt x="23664" y="30392"/>
                  </a:lnTo>
                  <a:lnTo>
                    <a:pt x="6813" y="64931"/>
                  </a:lnTo>
                  <a:lnTo>
                    <a:pt x="0" y="104800"/>
                  </a:lnTo>
                  <a:lnTo>
                    <a:pt x="3570" y="146249"/>
                  </a:lnTo>
                  <a:lnTo>
                    <a:pt x="12082" y="167930"/>
                  </a:lnTo>
                  <a:lnTo>
                    <a:pt x="17627" y="176988"/>
                  </a:lnTo>
                  <a:lnTo>
                    <a:pt x="36267" y="190171"/>
                  </a:lnTo>
                  <a:lnTo>
                    <a:pt x="47788" y="195324"/>
                  </a:lnTo>
                  <a:lnTo>
                    <a:pt x="58978" y="196420"/>
                  </a:lnTo>
                  <a:lnTo>
                    <a:pt x="80771" y="191398"/>
                  </a:lnTo>
                  <a:lnTo>
                    <a:pt x="107182" y="175417"/>
                  </a:lnTo>
                  <a:lnTo>
                    <a:pt x="129825" y="155864"/>
                  </a:lnTo>
                  <a:lnTo>
                    <a:pt x="137995" y="132820"/>
                  </a:lnTo>
                  <a:lnTo>
                    <a:pt x="140456" y="105420"/>
                  </a:lnTo>
                  <a:lnTo>
                    <a:pt x="137650" y="81544"/>
                  </a:lnTo>
                  <a:lnTo>
                    <a:pt x="123905" y="48371"/>
                  </a:lnTo>
                  <a:lnTo>
                    <a:pt x="116742" y="41130"/>
                  </a:lnTo>
                  <a:lnTo>
                    <a:pt x="81360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833842" y="1495046"/>
              <a:ext cx="135169" cy="212228"/>
            </a:xfrm>
            <a:custGeom>
              <a:avLst/>
              <a:gdLst/>
              <a:ahLst/>
              <a:cxnLst/>
              <a:rect l="0" t="0" r="0" b="0"/>
              <a:pathLst>
                <a:path w="135169" h="212228">
                  <a:moveTo>
                    <a:pt x="10096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11077" y="156506"/>
                  </a:lnTo>
                  <a:lnTo>
                    <a:pt x="18721" y="177183"/>
                  </a:lnTo>
                  <a:lnTo>
                    <a:pt x="29917" y="194172"/>
                  </a:lnTo>
                  <a:lnTo>
                    <a:pt x="45811" y="206401"/>
                  </a:lnTo>
                  <a:lnTo>
                    <a:pt x="54963" y="211301"/>
                  </a:lnTo>
                  <a:lnTo>
                    <a:pt x="64573" y="212227"/>
                  </a:lnTo>
                  <a:lnTo>
                    <a:pt x="84611" y="207017"/>
                  </a:lnTo>
                  <a:lnTo>
                    <a:pt x="102095" y="193783"/>
                  </a:lnTo>
                  <a:lnTo>
                    <a:pt x="116495" y="175033"/>
                  </a:lnTo>
                  <a:lnTo>
                    <a:pt x="130009" y="138170"/>
                  </a:lnTo>
                  <a:lnTo>
                    <a:pt x="135168" y="83792"/>
                  </a:lnTo>
                  <a:lnTo>
                    <a:pt x="132942" y="45104"/>
                  </a:lnTo>
                  <a:lnTo>
                    <a:pt x="12590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065036" y="1442404"/>
              <a:ext cx="221099" cy="223998"/>
            </a:xfrm>
            <a:custGeom>
              <a:avLst/>
              <a:gdLst/>
              <a:ahLst/>
              <a:cxnLst/>
              <a:rect l="0" t="0" r="0" b="0"/>
              <a:pathLst>
                <a:path w="221099" h="223998">
                  <a:moveTo>
                    <a:pt x="0" y="136870"/>
                  </a:moveTo>
                  <a:lnTo>
                    <a:pt x="17958" y="197981"/>
                  </a:lnTo>
                  <a:lnTo>
                    <a:pt x="25858" y="223997"/>
                  </a:lnTo>
                  <a:lnTo>
                    <a:pt x="6659" y="167336"/>
                  </a:lnTo>
                  <a:lnTo>
                    <a:pt x="6079" y="146901"/>
                  </a:lnTo>
                  <a:lnTo>
                    <a:pt x="15239" y="94008"/>
                  </a:lnTo>
                  <a:lnTo>
                    <a:pt x="30511" y="55540"/>
                  </a:lnTo>
                  <a:lnTo>
                    <a:pt x="49436" y="39112"/>
                  </a:lnTo>
                  <a:lnTo>
                    <a:pt x="99712" y="13445"/>
                  </a:lnTo>
                  <a:lnTo>
                    <a:pt x="151987" y="3983"/>
                  </a:lnTo>
                  <a:lnTo>
                    <a:pt x="182194" y="1770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1147606" y="2047203"/>
            <a:ext cx="958094" cy="554027"/>
            <a:chOff x="1147606" y="2047203"/>
            <a:chExt cx="958094" cy="554027"/>
          </a:xfrm>
        </p:grpSpPr>
        <p:sp>
          <p:nvSpPr>
            <p:cNvPr id="50" name="Freeform 49"/>
            <p:cNvSpPr/>
            <p:nvPr/>
          </p:nvSpPr>
          <p:spPr>
            <a:xfrm>
              <a:off x="1147606" y="2084642"/>
              <a:ext cx="442198" cy="493492"/>
            </a:xfrm>
            <a:custGeom>
              <a:avLst/>
              <a:gdLst/>
              <a:ahLst/>
              <a:cxnLst/>
              <a:rect l="0" t="0" r="0" b="0"/>
              <a:pathLst>
                <a:path w="442198" h="493492">
                  <a:moveTo>
                    <a:pt x="0" y="0"/>
                  </a:moveTo>
                  <a:lnTo>
                    <a:pt x="11453" y="54145"/>
                  </a:lnTo>
                  <a:lnTo>
                    <a:pt x="24749" y="103502"/>
                  </a:lnTo>
                  <a:lnTo>
                    <a:pt x="29560" y="153110"/>
                  </a:lnTo>
                  <a:lnTo>
                    <a:pt x="38421" y="211048"/>
                  </a:lnTo>
                  <a:lnTo>
                    <a:pt x="42189" y="262964"/>
                  </a:lnTo>
                  <a:lnTo>
                    <a:pt x="50231" y="316846"/>
                  </a:lnTo>
                  <a:lnTo>
                    <a:pt x="51928" y="364502"/>
                  </a:lnTo>
                  <a:lnTo>
                    <a:pt x="52431" y="419956"/>
                  </a:lnTo>
                  <a:lnTo>
                    <a:pt x="58190" y="479918"/>
                  </a:lnTo>
                  <a:lnTo>
                    <a:pt x="58680" y="483722"/>
                  </a:lnTo>
                  <a:lnTo>
                    <a:pt x="56106" y="475470"/>
                  </a:lnTo>
                  <a:lnTo>
                    <a:pt x="53098" y="415932"/>
                  </a:lnTo>
                  <a:lnTo>
                    <a:pt x="55897" y="366954"/>
                  </a:lnTo>
                  <a:lnTo>
                    <a:pt x="67323" y="309181"/>
                  </a:lnTo>
                  <a:lnTo>
                    <a:pt x="82988" y="274883"/>
                  </a:lnTo>
                  <a:lnTo>
                    <a:pt x="91590" y="268653"/>
                  </a:lnTo>
                  <a:lnTo>
                    <a:pt x="113626" y="264851"/>
                  </a:lnTo>
                  <a:lnTo>
                    <a:pt x="135898" y="270180"/>
                  </a:lnTo>
                  <a:lnTo>
                    <a:pt x="156325" y="281517"/>
                  </a:lnTo>
                  <a:lnTo>
                    <a:pt x="180979" y="308800"/>
                  </a:lnTo>
                  <a:lnTo>
                    <a:pt x="210271" y="359349"/>
                  </a:lnTo>
                  <a:lnTo>
                    <a:pt x="222135" y="386658"/>
                  </a:lnTo>
                  <a:lnTo>
                    <a:pt x="232871" y="439199"/>
                  </a:lnTo>
                  <a:lnTo>
                    <a:pt x="240321" y="489308"/>
                  </a:lnTo>
                  <a:lnTo>
                    <a:pt x="239763" y="493491"/>
                  </a:lnTo>
                  <a:lnTo>
                    <a:pt x="238221" y="491601"/>
                  </a:lnTo>
                  <a:lnTo>
                    <a:pt x="234557" y="477023"/>
                  </a:lnTo>
                  <a:lnTo>
                    <a:pt x="232929" y="454945"/>
                  </a:lnTo>
                  <a:lnTo>
                    <a:pt x="238445" y="432655"/>
                  </a:lnTo>
                  <a:lnTo>
                    <a:pt x="243191" y="421798"/>
                  </a:lnTo>
                  <a:lnTo>
                    <a:pt x="257823" y="406614"/>
                  </a:lnTo>
                  <a:lnTo>
                    <a:pt x="316306" y="379599"/>
                  </a:lnTo>
                  <a:lnTo>
                    <a:pt x="379065" y="349686"/>
                  </a:lnTo>
                  <a:lnTo>
                    <a:pt x="389581" y="345428"/>
                  </a:lnTo>
                  <a:lnTo>
                    <a:pt x="404384" y="331338"/>
                  </a:lnTo>
                  <a:lnTo>
                    <a:pt x="409969" y="322668"/>
                  </a:lnTo>
                  <a:lnTo>
                    <a:pt x="417830" y="288108"/>
                  </a:lnTo>
                  <a:lnTo>
                    <a:pt x="413430" y="268038"/>
                  </a:lnTo>
                  <a:lnTo>
                    <a:pt x="408981" y="259411"/>
                  </a:lnTo>
                  <a:lnTo>
                    <a:pt x="401335" y="253659"/>
                  </a:lnTo>
                  <a:lnTo>
                    <a:pt x="380362" y="247268"/>
                  </a:lnTo>
                  <a:lnTo>
                    <a:pt x="342247" y="249260"/>
                  </a:lnTo>
                  <a:lnTo>
                    <a:pt x="318226" y="260521"/>
                  </a:lnTo>
                  <a:lnTo>
                    <a:pt x="298191" y="277224"/>
                  </a:lnTo>
                  <a:lnTo>
                    <a:pt x="285388" y="296346"/>
                  </a:lnTo>
                  <a:lnTo>
                    <a:pt x="277192" y="338021"/>
                  </a:lnTo>
                  <a:lnTo>
                    <a:pt x="274763" y="381824"/>
                  </a:lnTo>
                  <a:lnTo>
                    <a:pt x="280434" y="407176"/>
                  </a:lnTo>
                  <a:lnTo>
                    <a:pt x="291923" y="428972"/>
                  </a:lnTo>
                  <a:lnTo>
                    <a:pt x="337919" y="469456"/>
                  </a:lnTo>
                  <a:lnTo>
                    <a:pt x="361536" y="477709"/>
                  </a:lnTo>
                  <a:lnTo>
                    <a:pt x="374385" y="479909"/>
                  </a:lnTo>
                  <a:lnTo>
                    <a:pt x="401140" y="476116"/>
                  </a:lnTo>
                  <a:lnTo>
                    <a:pt x="442197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607560" y="2356708"/>
              <a:ext cx="224399" cy="212264"/>
            </a:xfrm>
            <a:custGeom>
              <a:avLst/>
              <a:gdLst/>
              <a:ahLst/>
              <a:cxnLst/>
              <a:rect l="0" t="0" r="0" b="0"/>
              <a:pathLst>
                <a:path w="224399" h="212264">
                  <a:moveTo>
                    <a:pt x="87528" y="128017"/>
                  </a:moveTo>
                  <a:lnTo>
                    <a:pt x="116836" y="93119"/>
                  </a:lnTo>
                  <a:lnTo>
                    <a:pt x="120831" y="70783"/>
                  </a:lnTo>
                  <a:lnTo>
                    <a:pt x="113863" y="23905"/>
                  </a:lnTo>
                  <a:lnTo>
                    <a:pt x="108594" y="15325"/>
                  </a:lnTo>
                  <a:lnTo>
                    <a:pt x="93381" y="2672"/>
                  </a:lnTo>
                  <a:lnTo>
                    <a:pt x="84411" y="0"/>
                  </a:lnTo>
                  <a:lnTo>
                    <a:pt x="65085" y="151"/>
                  </a:lnTo>
                  <a:lnTo>
                    <a:pt x="47918" y="7237"/>
                  </a:lnTo>
                  <a:lnTo>
                    <a:pt x="17832" y="30850"/>
                  </a:lnTo>
                  <a:lnTo>
                    <a:pt x="2016" y="67901"/>
                  </a:lnTo>
                  <a:lnTo>
                    <a:pt x="0" y="93110"/>
                  </a:lnTo>
                  <a:lnTo>
                    <a:pt x="8237" y="143479"/>
                  </a:lnTo>
                  <a:lnTo>
                    <a:pt x="23350" y="179002"/>
                  </a:lnTo>
                  <a:lnTo>
                    <a:pt x="42646" y="206165"/>
                  </a:lnTo>
                  <a:lnTo>
                    <a:pt x="51757" y="210531"/>
                  </a:lnTo>
                  <a:lnTo>
                    <a:pt x="74359" y="212263"/>
                  </a:lnTo>
                  <a:lnTo>
                    <a:pt x="93763" y="206014"/>
                  </a:lnTo>
                  <a:lnTo>
                    <a:pt x="102213" y="201072"/>
                  </a:lnTo>
                  <a:lnTo>
                    <a:pt x="114722" y="186222"/>
                  </a:lnTo>
                  <a:lnTo>
                    <a:pt x="119695" y="177349"/>
                  </a:lnTo>
                  <a:lnTo>
                    <a:pt x="127677" y="122250"/>
                  </a:lnTo>
                  <a:lnTo>
                    <a:pt x="127890" y="87444"/>
                  </a:lnTo>
                  <a:lnTo>
                    <a:pt x="126134" y="86930"/>
                  </a:lnTo>
                  <a:lnTo>
                    <a:pt x="123794" y="90097"/>
                  </a:lnTo>
                  <a:lnTo>
                    <a:pt x="124313" y="102975"/>
                  </a:lnTo>
                  <a:lnTo>
                    <a:pt x="129613" y="120397"/>
                  </a:lnTo>
                  <a:lnTo>
                    <a:pt x="152079" y="157057"/>
                  </a:lnTo>
                  <a:lnTo>
                    <a:pt x="166520" y="171340"/>
                  </a:lnTo>
                  <a:lnTo>
                    <a:pt x="193211" y="184787"/>
                  </a:lnTo>
                  <a:lnTo>
                    <a:pt x="224398" y="1911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813890" y="2047203"/>
              <a:ext cx="164535" cy="554027"/>
            </a:xfrm>
            <a:custGeom>
              <a:avLst/>
              <a:gdLst/>
              <a:ahLst/>
              <a:cxnLst/>
              <a:rect l="0" t="0" r="0" b="0"/>
              <a:pathLst>
                <a:path w="164535" h="554027">
                  <a:moveTo>
                    <a:pt x="112825" y="395408"/>
                  </a:moveTo>
                  <a:lnTo>
                    <a:pt x="109705" y="352716"/>
                  </a:lnTo>
                  <a:lnTo>
                    <a:pt x="103249" y="333150"/>
                  </a:lnTo>
                  <a:lnTo>
                    <a:pt x="92581" y="316655"/>
                  </a:lnTo>
                  <a:lnTo>
                    <a:pt x="85291" y="312490"/>
                  </a:lnTo>
                  <a:lnTo>
                    <a:pt x="67832" y="310983"/>
                  </a:lnTo>
                  <a:lnTo>
                    <a:pt x="51494" y="317331"/>
                  </a:lnTo>
                  <a:lnTo>
                    <a:pt x="36434" y="329122"/>
                  </a:lnTo>
                  <a:lnTo>
                    <a:pt x="15971" y="356660"/>
                  </a:lnTo>
                  <a:lnTo>
                    <a:pt x="3149" y="396275"/>
                  </a:lnTo>
                  <a:lnTo>
                    <a:pt x="0" y="447918"/>
                  </a:lnTo>
                  <a:lnTo>
                    <a:pt x="11905" y="509817"/>
                  </a:lnTo>
                  <a:lnTo>
                    <a:pt x="27420" y="536802"/>
                  </a:lnTo>
                  <a:lnTo>
                    <a:pt x="43282" y="549107"/>
                  </a:lnTo>
                  <a:lnTo>
                    <a:pt x="52425" y="554026"/>
                  </a:lnTo>
                  <a:lnTo>
                    <a:pt x="62029" y="553795"/>
                  </a:lnTo>
                  <a:lnTo>
                    <a:pt x="82060" y="544181"/>
                  </a:lnTo>
                  <a:lnTo>
                    <a:pt x="107479" y="524627"/>
                  </a:lnTo>
                  <a:lnTo>
                    <a:pt x="119417" y="504701"/>
                  </a:lnTo>
                  <a:lnTo>
                    <a:pt x="140382" y="445069"/>
                  </a:lnTo>
                  <a:lnTo>
                    <a:pt x="151276" y="391405"/>
                  </a:lnTo>
                  <a:lnTo>
                    <a:pt x="160742" y="333391"/>
                  </a:lnTo>
                  <a:lnTo>
                    <a:pt x="164534" y="270680"/>
                  </a:lnTo>
                  <a:lnTo>
                    <a:pt x="162071" y="218072"/>
                  </a:lnTo>
                  <a:lnTo>
                    <a:pt x="156939" y="175042"/>
                  </a:lnTo>
                  <a:lnTo>
                    <a:pt x="147472" y="112525"/>
                  </a:lnTo>
                  <a:lnTo>
                    <a:pt x="137259" y="58777"/>
                  </a:lnTo>
                  <a:lnTo>
                    <a:pt x="125654" y="20755"/>
                  </a:lnTo>
                  <a:lnTo>
                    <a:pt x="114237" y="2338"/>
                  </a:lnTo>
                  <a:lnTo>
                    <a:pt x="109087" y="0"/>
                  </a:lnTo>
                  <a:lnTo>
                    <a:pt x="104483" y="1951"/>
                  </a:lnTo>
                  <a:lnTo>
                    <a:pt x="100245" y="6762"/>
                  </a:lnTo>
                  <a:lnTo>
                    <a:pt x="94279" y="41478"/>
                  </a:lnTo>
                  <a:lnTo>
                    <a:pt x="92512" y="94398"/>
                  </a:lnTo>
                  <a:lnTo>
                    <a:pt x="92098" y="137233"/>
                  </a:lnTo>
                  <a:lnTo>
                    <a:pt x="91865" y="198029"/>
                  </a:lnTo>
                  <a:lnTo>
                    <a:pt x="91797" y="255037"/>
                  </a:lnTo>
                  <a:lnTo>
                    <a:pt x="91776" y="314432"/>
                  </a:lnTo>
                  <a:lnTo>
                    <a:pt x="97359" y="370834"/>
                  </a:lnTo>
                  <a:lnTo>
                    <a:pt x="109726" y="431411"/>
                  </a:lnTo>
                  <a:lnTo>
                    <a:pt x="123434" y="483412"/>
                  </a:lnTo>
                  <a:lnTo>
                    <a:pt x="133882" y="5112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947772" y="25689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105699" y="2505782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2463730" y="3176347"/>
            <a:ext cx="2576416" cy="618226"/>
            <a:chOff x="2463730" y="3176347"/>
            <a:chExt cx="2576416" cy="618226"/>
          </a:xfrm>
        </p:grpSpPr>
        <p:sp>
          <p:nvSpPr>
            <p:cNvPr id="56" name="Freeform 55"/>
            <p:cNvSpPr/>
            <p:nvPr/>
          </p:nvSpPr>
          <p:spPr>
            <a:xfrm>
              <a:off x="2463730" y="3348062"/>
              <a:ext cx="231566" cy="446511"/>
            </a:xfrm>
            <a:custGeom>
              <a:avLst/>
              <a:gdLst/>
              <a:ahLst/>
              <a:cxnLst/>
              <a:rect l="0" t="0" r="0" b="0"/>
              <a:pathLst>
                <a:path w="231566" h="446511">
                  <a:moveTo>
                    <a:pt x="20995" y="0"/>
                  </a:moveTo>
                  <a:lnTo>
                    <a:pt x="13759" y="27556"/>
                  </a:lnTo>
                  <a:lnTo>
                    <a:pt x="7997" y="86898"/>
                  </a:lnTo>
                  <a:lnTo>
                    <a:pt x="2326" y="143900"/>
                  </a:lnTo>
                  <a:lnTo>
                    <a:pt x="999" y="187958"/>
                  </a:lnTo>
                  <a:lnTo>
                    <a:pt x="410" y="230936"/>
                  </a:lnTo>
                  <a:lnTo>
                    <a:pt x="148" y="273434"/>
                  </a:lnTo>
                  <a:lnTo>
                    <a:pt x="0" y="330582"/>
                  </a:lnTo>
                  <a:lnTo>
                    <a:pt x="5539" y="391813"/>
                  </a:lnTo>
                  <a:lnTo>
                    <a:pt x="20185" y="429218"/>
                  </a:lnTo>
                  <a:lnTo>
                    <a:pt x="28644" y="437054"/>
                  </a:lnTo>
                  <a:lnTo>
                    <a:pt x="50521" y="445760"/>
                  </a:lnTo>
                  <a:lnTo>
                    <a:pt x="72722" y="446510"/>
                  </a:lnTo>
                  <a:lnTo>
                    <a:pt x="126159" y="434359"/>
                  </a:lnTo>
                  <a:lnTo>
                    <a:pt x="184496" y="417522"/>
                  </a:lnTo>
                  <a:lnTo>
                    <a:pt x="231565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484725" y="3521457"/>
              <a:ext cx="147400" cy="26647"/>
            </a:xfrm>
            <a:custGeom>
              <a:avLst/>
              <a:gdLst/>
              <a:ahLst/>
              <a:cxnLst/>
              <a:rect l="0" t="0" r="0" b="0"/>
              <a:pathLst>
                <a:path w="147400" h="26647">
                  <a:moveTo>
                    <a:pt x="147399" y="5589"/>
                  </a:moveTo>
                  <a:lnTo>
                    <a:pt x="130631" y="0"/>
                  </a:lnTo>
                  <a:lnTo>
                    <a:pt x="113041" y="376"/>
                  </a:lnTo>
                  <a:lnTo>
                    <a:pt x="54400" y="12138"/>
                  </a:lnTo>
                  <a:lnTo>
                    <a:pt x="18198" y="16108"/>
                  </a:lnTo>
                  <a:lnTo>
                    <a:pt x="12132" y="18451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474197" y="3284891"/>
              <a:ext cx="168457" cy="63172"/>
            </a:xfrm>
            <a:custGeom>
              <a:avLst/>
              <a:gdLst/>
              <a:ahLst/>
              <a:cxnLst/>
              <a:rect l="0" t="0" r="0" b="0"/>
              <a:pathLst>
                <a:path w="168457" h="63172">
                  <a:moveTo>
                    <a:pt x="168456" y="0"/>
                  </a:moveTo>
                  <a:lnTo>
                    <a:pt x="114580" y="17958"/>
                  </a:lnTo>
                  <a:lnTo>
                    <a:pt x="57419" y="3514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747937" y="3590217"/>
              <a:ext cx="115815" cy="157929"/>
            </a:xfrm>
            <a:custGeom>
              <a:avLst/>
              <a:gdLst/>
              <a:ahLst/>
              <a:cxnLst/>
              <a:rect l="0" t="0" r="0" b="0"/>
              <a:pathLst>
                <a:path w="115815" h="157929">
                  <a:moveTo>
                    <a:pt x="115814" y="0"/>
                  </a:moveTo>
                  <a:lnTo>
                    <a:pt x="70344" y="63428"/>
                  </a:lnTo>
                  <a:lnTo>
                    <a:pt x="28090" y="125195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747937" y="3579689"/>
              <a:ext cx="115815" cy="178985"/>
            </a:xfrm>
            <a:custGeom>
              <a:avLst/>
              <a:gdLst/>
              <a:ahLst/>
              <a:cxnLst/>
              <a:rect l="0" t="0" r="0" b="0"/>
              <a:pathLst>
                <a:path w="115815" h="178985">
                  <a:moveTo>
                    <a:pt x="0" y="0"/>
                  </a:moveTo>
                  <a:lnTo>
                    <a:pt x="28681" y="63427"/>
                  </a:lnTo>
                  <a:lnTo>
                    <a:pt x="67042" y="125194"/>
                  </a:lnTo>
                  <a:lnTo>
                    <a:pt x="115814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042735" y="347440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042735" y="3600746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302411" y="3281757"/>
              <a:ext cx="217197" cy="333929"/>
            </a:xfrm>
            <a:custGeom>
              <a:avLst/>
              <a:gdLst/>
              <a:ahLst/>
              <a:cxnLst/>
              <a:rect l="0" t="0" r="0" b="0"/>
              <a:pathLst>
                <a:path w="217197" h="333929">
                  <a:moveTo>
                    <a:pt x="45651" y="24191"/>
                  </a:moveTo>
                  <a:lnTo>
                    <a:pt x="28840" y="43341"/>
                  </a:lnTo>
                  <a:lnTo>
                    <a:pt x="0" y="101078"/>
                  </a:lnTo>
                  <a:lnTo>
                    <a:pt x="9" y="100016"/>
                  </a:lnTo>
                  <a:lnTo>
                    <a:pt x="17985" y="44139"/>
                  </a:lnTo>
                  <a:lnTo>
                    <a:pt x="33814" y="18923"/>
                  </a:lnTo>
                  <a:lnTo>
                    <a:pt x="49749" y="7032"/>
                  </a:lnTo>
                  <a:lnTo>
                    <a:pt x="58911" y="2223"/>
                  </a:lnTo>
                  <a:lnTo>
                    <a:pt x="78450" y="0"/>
                  </a:lnTo>
                  <a:lnTo>
                    <a:pt x="88574" y="1044"/>
                  </a:lnTo>
                  <a:lnTo>
                    <a:pt x="106062" y="11564"/>
                  </a:lnTo>
                  <a:lnTo>
                    <a:pt x="114001" y="19282"/>
                  </a:lnTo>
                  <a:lnTo>
                    <a:pt x="122822" y="40336"/>
                  </a:lnTo>
                  <a:lnTo>
                    <a:pt x="125174" y="52502"/>
                  </a:lnTo>
                  <a:lnTo>
                    <a:pt x="121548" y="75378"/>
                  </a:lnTo>
                  <a:lnTo>
                    <a:pt x="100158" y="118660"/>
                  </a:lnTo>
                  <a:lnTo>
                    <a:pt x="80258" y="144859"/>
                  </a:lnTo>
                  <a:lnTo>
                    <a:pt x="78081" y="146750"/>
                  </a:lnTo>
                  <a:lnTo>
                    <a:pt x="81901" y="139493"/>
                  </a:lnTo>
                  <a:lnTo>
                    <a:pt x="97637" y="130808"/>
                  </a:lnTo>
                  <a:lnTo>
                    <a:pt x="108384" y="126855"/>
                  </a:lnTo>
                  <a:lnTo>
                    <a:pt x="119058" y="126558"/>
                  </a:lnTo>
                  <a:lnTo>
                    <a:pt x="140278" y="132469"/>
                  </a:lnTo>
                  <a:lnTo>
                    <a:pt x="171954" y="154539"/>
                  </a:lnTo>
                  <a:lnTo>
                    <a:pt x="204524" y="193438"/>
                  </a:lnTo>
                  <a:lnTo>
                    <a:pt x="214917" y="214055"/>
                  </a:lnTo>
                  <a:lnTo>
                    <a:pt x="217196" y="238037"/>
                  </a:lnTo>
                  <a:lnTo>
                    <a:pt x="213140" y="263123"/>
                  </a:lnTo>
                  <a:lnTo>
                    <a:pt x="203538" y="285970"/>
                  </a:lnTo>
                  <a:lnTo>
                    <a:pt x="188353" y="301585"/>
                  </a:lnTo>
                  <a:lnTo>
                    <a:pt x="156953" y="316952"/>
                  </a:lnTo>
                  <a:lnTo>
                    <a:pt x="97916" y="333928"/>
                  </a:lnTo>
                  <a:lnTo>
                    <a:pt x="51122" y="330735"/>
                  </a:lnTo>
                  <a:lnTo>
                    <a:pt x="24594" y="3295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542864" y="3263834"/>
              <a:ext cx="202521" cy="323125"/>
            </a:xfrm>
            <a:custGeom>
              <a:avLst/>
              <a:gdLst/>
              <a:ahLst/>
              <a:cxnLst/>
              <a:rect l="0" t="0" r="0" b="0"/>
              <a:pathLst>
                <a:path w="202521" h="323125">
                  <a:moveTo>
                    <a:pt x="131581" y="0"/>
                  </a:moveTo>
                  <a:lnTo>
                    <a:pt x="94103" y="8333"/>
                  </a:lnTo>
                  <a:lnTo>
                    <a:pt x="31370" y="12579"/>
                  </a:lnTo>
                  <a:lnTo>
                    <a:pt x="12563" y="21578"/>
                  </a:lnTo>
                  <a:lnTo>
                    <a:pt x="6612" y="29593"/>
                  </a:lnTo>
                  <a:lnTo>
                    <a:pt x="0" y="50977"/>
                  </a:lnTo>
                  <a:lnTo>
                    <a:pt x="1867" y="83734"/>
                  </a:lnTo>
                  <a:lnTo>
                    <a:pt x="9829" y="115667"/>
                  </a:lnTo>
                  <a:lnTo>
                    <a:pt x="15318" y="121565"/>
                  </a:lnTo>
                  <a:lnTo>
                    <a:pt x="22487" y="124327"/>
                  </a:lnTo>
                  <a:lnTo>
                    <a:pt x="39811" y="124277"/>
                  </a:lnTo>
                  <a:lnTo>
                    <a:pt x="70465" y="120011"/>
                  </a:lnTo>
                  <a:lnTo>
                    <a:pt x="107493" y="126286"/>
                  </a:lnTo>
                  <a:lnTo>
                    <a:pt x="130234" y="136456"/>
                  </a:lnTo>
                  <a:lnTo>
                    <a:pt x="157178" y="160924"/>
                  </a:lnTo>
                  <a:lnTo>
                    <a:pt x="191306" y="210965"/>
                  </a:lnTo>
                  <a:lnTo>
                    <a:pt x="199070" y="234142"/>
                  </a:lnTo>
                  <a:lnTo>
                    <a:pt x="202520" y="263940"/>
                  </a:lnTo>
                  <a:lnTo>
                    <a:pt x="197815" y="287322"/>
                  </a:lnTo>
                  <a:lnTo>
                    <a:pt x="193285" y="296833"/>
                  </a:lnTo>
                  <a:lnTo>
                    <a:pt x="175772" y="310520"/>
                  </a:lnTo>
                  <a:lnTo>
                    <a:pt x="151222" y="319333"/>
                  </a:lnTo>
                  <a:lnTo>
                    <a:pt x="106855" y="323124"/>
                  </a:lnTo>
                  <a:lnTo>
                    <a:pt x="57882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835353" y="3274362"/>
              <a:ext cx="253425" cy="297481"/>
            </a:xfrm>
            <a:custGeom>
              <a:avLst/>
              <a:gdLst/>
              <a:ahLst/>
              <a:cxnLst/>
              <a:rect l="0" t="0" r="0" b="0"/>
              <a:pathLst>
                <a:path w="253425" h="297481">
                  <a:moveTo>
                    <a:pt x="60191" y="21057"/>
                  </a:moveTo>
                  <a:lnTo>
                    <a:pt x="43423" y="26646"/>
                  </a:lnTo>
                  <a:lnTo>
                    <a:pt x="28952" y="38749"/>
                  </a:lnTo>
                  <a:lnTo>
                    <a:pt x="10771" y="65294"/>
                  </a:lnTo>
                  <a:lnTo>
                    <a:pt x="3131" y="87511"/>
                  </a:lnTo>
                  <a:lnTo>
                    <a:pt x="0" y="132904"/>
                  </a:lnTo>
                  <a:lnTo>
                    <a:pt x="8830" y="194406"/>
                  </a:lnTo>
                  <a:lnTo>
                    <a:pt x="21576" y="229957"/>
                  </a:lnTo>
                  <a:lnTo>
                    <a:pt x="46844" y="267822"/>
                  </a:lnTo>
                  <a:lnTo>
                    <a:pt x="73004" y="284986"/>
                  </a:lnTo>
                  <a:lnTo>
                    <a:pt x="108571" y="297480"/>
                  </a:lnTo>
                  <a:lnTo>
                    <a:pt x="148745" y="297413"/>
                  </a:lnTo>
                  <a:lnTo>
                    <a:pt x="184695" y="284394"/>
                  </a:lnTo>
                  <a:lnTo>
                    <a:pt x="217574" y="265719"/>
                  </a:lnTo>
                  <a:lnTo>
                    <a:pt x="232694" y="249119"/>
                  </a:lnTo>
                  <a:lnTo>
                    <a:pt x="251933" y="209866"/>
                  </a:lnTo>
                  <a:lnTo>
                    <a:pt x="253424" y="189200"/>
                  </a:lnTo>
                  <a:lnTo>
                    <a:pt x="240618" y="129594"/>
                  </a:lnTo>
                  <a:lnTo>
                    <a:pt x="217017" y="87990"/>
                  </a:lnTo>
                  <a:lnTo>
                    <a:pt x="181708" y="43563"/>
                  </a:lnTo>
                  <a:lnTo>
                    <a:pt x="122938" y="8716"/>
                  </a:lnTo>
                  <a:lnTo>
                    <a:pt x="8124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306155" y="3348062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93255" y="0"/>
                  </a:lnTo>
                  <a:lnTo>
                    <a:pt x="43897" y="55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337741" y="324277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379855" y="345334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558839" y="3176347"/>
              <a:ext cx="175882" cy="308586"/>
            </a:xfrm>
            <a:custGeom>
              <a:avLst/>
              <a:gdLst/>
              <a:ahLst/>
              <a:cxnLst/>
              <a:rect l="0" t="0" r="0" b="0"/>
              <a:pathLst>
                <a:path w="175882" h="308586">
                  <a:moveTo>
                    <a:pt x="0" y="34844"/>
                  </a:moveTo>
                  <a:lnTo>
                    <a:pt x="58617" y="34844"/>
                  </a:lnTo>
                  <a:lnTo>
                    <a:pt x="79084" y="28605"/>
                  </a:lnTo>
                  <a:lnTo>
                    <a:pt x="122467" y="11125"/>
                  </a:lnTo>
                  <a:lnTo>
                    <a:pt x="162368" y="0"/>
                  </a:lnTo>
                  <a:lnTo>
                    <a:pt x="170247" y="2256"/>
                  </a:lnTo>
                  <a:lnTo>
                    <a:pt x="174329" y="8440"/>
                  </a:lnTo>
                  <a:lnTo>
                    <a:pt x="175881" y="17241"/>
                  </a:lnTo>
                  <a:lnTo>
                    <a:pt x="171366" y="36379"/>
                  </a:lnTo>
                  <a:lnTo>
                    <a:pt x="142886" y="90029"/>
                  </a:lnTo>
                  <a:lnTo>
                    <a:pt x="118735" y="152547"/>
                  </a:lnTo>
                  <a:lnTo>
                    <a:pt x="102353" y="215632"/>
                  </a:lnTo>
                  <a:lnTo>
                    <a:pt x="81786" y="270813"/>
                  </a:lnTo>
                  <a:lnTo>
                    <a:pt x="73699" y="308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782202" y="3190134"/>
              <a:ext cx="257944" cy="323590"/>
            </a:xfrm>
            <a:custGeom>
              <a:avLst/>
              <a:gdLst/>
              <a:ahLst/>
              <a:cxnLst/>
              <a:rect l="0" t="0" r="0" b="0"/>
              <a:pathLst>
                <a:path w="257944" h="323590">
                  <a:moveTo>
                    <a:pt x="92492" y="21057"/>
                  </a:moveTo>
                  <a:lnTo>
                    <a:pt x="68446" y="30633"/>
                  </a:lnTo>
                  <a:lnTo>
                    <a:pt x="47022" y="48591"/>
                  </a:lnTo>
                  <a:lnTo>
                    <a:pt x="27027" y="75619"/>
                  </a:lnTo>
                  <a:lnTo>
                    <a:pt x="5377" y="126595"/>
                  </a:lnTo>
                  <a:lnTo>
                    <a:pt x="0" y="169181"/>
                  </a:lnTo>
                  <a:lnTo>
                    <a:pt x="6588" y="220332"/>
                  </a:lnTo>
                  <a:lnTo>
                    <a:pt x="12589" y="246884"/>
                  </a:lnTo>
                  <a:lnTo>
                    <a:pt x="25394" y="268044"/>
                  </a:lnTo>
                  <a:lnTo>
                    <a:pt x="65069" y="306916"/>
                  </a:lnTo>
                  <a:lnTo>
                    <a:pt x="83814" y="316952"/>
                  </a:lnTo>
                  <a:lnTo>
                    <a:pt x="119686" y="323589"/>
                  </a:lnTo>
                  <a:lnTo>
                    <a:pt x="143183" y="318902"/>
                  </a:lnTo>
                  <a:lnTo>
                    <a:pt x="196350" y="290304"/>
                  </a:lnTo>
                  <a:lnTo>
                    <a:pt x="228387" y="259898"/>
                  </a:lnTo>
                  <a:lnTo>
                    <a:pt x="247011" y="230645"/>
                  </a:lnTo>
                  <a:lnTo>
                    <a:pt x="254754" y="208964"/>
                  </a:lnTo>
                  <a:lnTo>
                    <a:pt x="257943" y="170450"/>
                  </a:lnTo>
                  <a:lnTo>
                    <a:pt x="250829" y="130572"/>
                  </a:lnTo>
                  <a:lnTo>
                    <a:pt x="215884" y="68668"/>
                  </a:lnTo>
                  <a:lnTo>
                    <a:pt x="191963" y="38803"/>
                  </a:lnTo>
                  <a:lnTo>
                    <a:pt x="167897" y="25825"/>
                  </a:lnTo>
                  <a:lnTo>
                    <a:pt x="110376" y="7961"/>
                  </a:lnTo>
                  <a:lnTo>
                    <a:pt x="8196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2484725" y="161135"/>
            <a:ext cx="3663918" cy="923301"/>
            <a:chOff x="2484725" y="161135"/>
            <a:chExt cx="3663918" cy="923301"/>
          </a:xfrm>
        </p:grpSpPr>
        <p:sp>
          <p:nvSpPr>
            <p:cNvPr id="2" name="Freeform 1"/>
            <p:cNvSpPr/>
            <p:nvPr/>
          </p:nvSpPr>
          <p:spPr>
            <a:xfrm>
              <a:off x="2706113" y="210569"/>
              <a:ext cx="31297" cy="631711"/>
            </a:xfrm>
            <a:custGeom>
              <a:avLst/>
              <a:gdLst/>
              <a:ahLst/>
              <a:cxnLst/>
              <a:rect l="0" t="0" r="0" b="0"/>
              <a:pathLst>
                <a:path w="31297" h="631711">
                  <a:moveTo>
                    <a:pt x="10239" y="0"/>
                  </a:moveTo>
                  <a:lnTo>
                    <a:pt x="3003" y="27557"/>
                  </a:lnTo>
                  <a:lnTo>
                    <a:pt x="686" y="73026"/>
                  </a:lnTo>
                  <a:lnTo>
                    <a:pt x="0" y="133812"/>
                  </a:lnTo>
                  <a:lnTo>
                    <a:pt x="966" y="183018"/>
                  </a:lnTo>
                  <a:lnTo>
                    <a:pt x="8061" y="241566"/>
                  </a:lnTo>
                  <a:lnTo>
                    <a:pt x="9809" y="298191"/>
                  </a:lnTo>
                  <a:lnTo>
                    <a:pt x="17390" y="354437"/>
                  </a:lnTo>
                  <a:lnTo>
                    <a:pt x="20100" y="410607"/>
                  </a:lnTo>
                  <a:lnTo>
                    <a:pt x="26225" y="466763"/>
                  </a:lnTo>
                  <a:lnTo>
                    <a:pt x="29794" y="520056"/>
                  </a:lnTo>
                  <a:lnTo>
                    <a:pt x="30999" y="582966"/>
                  </a:lnTo>
                  <a:lnTo>
                    <a:pt x="31296" y="6317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484725" y="161135"/>
              <a:ext cx="584195" cy="433860"/>
            </a:xfrm>
            <a:custGeom>
              <a:avLst/>
              <a:gdLst/>
              <a:ahLst/>
              <a:cxnLst/>
              <a:rect l="0" t="0" r="0" b="0"/>
              <a:pathLst>
                <a:path w="584195" h="433860">
                  <a:moveTo>
                    <a:pt x="0" y="175776"/>
                  </a:moveTo>
                  <a:lnTo>
                    <a:pt x="14572" y="133085"/>
                  </a:lnTo>
                  <a:lnTo>
                    <a:pt x="44993" y="91434"/>
                  </a:lnTo>
                  <a:lnTo>
                    <a:pt x="85966" y="57817"/>
                  </a:lnTo>
                  <a:lnTo>
                    <a:pt x="137907" y="31766"/>
                  </a:lnTo>
                  <a:lnTo>
                    <a:pt x="199961" y="11276"/>
                  </a:lnTo>
                  <a:lnTo>
                    <a:pt x="256481" y="0"/>
                  </a:lnTo>
                  <a:lnTo>
                    <a:pt x="300212" y="862"/>
                  </a:lnTo>
                  <a:lnTo>
                    <a:pt x="357609" y="11634"/>
                  </a:lnTo>
                  <a:lnTo>
                    <a:pt x="416866" y="33432"/>
                  </a:lnTo>
                  <a:lnTo>
                    <a:pt x="476541" y="67185"/>
                  </a:lnTo>
                  <a:lnTo>
                    <a:pt x="526788" y="125009"/>
                  </a:lnTo>
                  <a:lnTo>
                    <a:pt x="563021" y="185246"/>
                  </a:lnTo>
                  <a:lnTo>
                    <a:pt x="577068" y="246234"/>
                  </a:lnTo>
                  <a:lnTo>
                    <a:pt x="584194" y="295049"/>
                  </a:lnTo>
                  <a:lnTo>
                    <a:pt x="578767" y="338498"/>
                  </a:lnTo>
                  <a:lnTo>
                    <a:pt x="561691" y="374119"/>
                  </a:lnTo>
                  <a:lnTo>
                    <a:pt x="544438" y="396120"/>
                  </a:lnTo>
                  <a:lnTo>
                    <a:pt x="521953" y="411357"/>
                  </a:lnTo>
                  <a:lnTo>
                    <a:pt x="496361" y="420859"/>
                  </a:lnTo>
                  <a:lnTo>
                    <a:pt x="441804" y="430078"/>
                  </a:lnTo>
                  <a:lnTo>
                    <a:pt x="413946" y="433859"/>
                  </a:lnTo>
                  <a:lnTo>
                    <a:pt x="357935" y="429873"/>
                  </a:lnTo>
                  <a:lnTo>
                    <a:pt x="315855" y="4284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908141" y="652296"/>
              <a:ext cx="229352" cy="200513"/>
            </a:xfrm>
            <a:custGeom>
              <a:avLst/>
              <a:gdLst/>
              <a:ahLst/>
              <a:cxnLst/>
              <a:rect l="0" t="0" r="0" b="0"/>
              <a:pathLst>
                <a:path w="229352" h="200513">
                  <a:moveTo>
                    <a:pt x="134594" y="116284"/>
                  </a:moveTo>
                  <a:lnTo>
                    <a:pt x="143659" y="57667"/>
                  </a:lnTo>
                  <a:lnTo>
                    <a:pt x="138233" y="34080"/>
                  </a:lnTo>
                  <a:lnTo>
                    <a:pt x="133511" y="22877"/>
                  </a:lnTo>
                  <a:lnTo>
                    <a:pt x="118905" y="7309"/>
                  </a:lnTo>
                  <a:lnTo>
                    <a:pt x="110097" y="1520"/>
                  </a:lnTo>
                  <a:lnTo>
                    <a:pt x="100715" y="0"/>
                  </a:lnTo>
                  <a:lnTo>
                    <a:pt x="80932" y="4551"/>
                  </a:lnTo>
                  <a:lnTo>
                    <a:pt x="55654" y="20267"/>
                  </a:lnTo>
                  <a:lnTo>
                    <a:pt x="33346" y="39741"/>
                  </a:lnTo>
                  <a:lnTo>
                    <a:pt x="17507" y="65918"/>
                  </a:lnTo>
                  <a:lnTo>
                    <a:pt x="2845" y="107375"/>
                  </a:lnTo>
                  <a:lnTo>
                    <a:pt x="0" y="132602"/>
                  </a:lnTo>
                  <a:lnTo>
                    <a:pt x="4975" y="156291"/>
                  </a:lnTo>
                  <a:lnTo>
                    <a:pt x="9577" y="167522"/>
                  </a:lnTo>
                  <a:lnTo>
                    <a:pt x="24049" y="183120"/>
                  </a:lnTo>
                  <a:lnTo>
                    <a:pt x="32821" y="188917"/>
                  </a:lnTo>
                  <a:lnTo>
                    <a:pt x="51927" y="192239"/>
                  </a:lnTo>
                  <a:lnTo>
                    <a:pt x="61936" y="191487"/>
                  </a:lnTo>
                  <a:lnTo>
                    <a:pt x="79295" y="184413"/>
                  </a:lnTo>
                  <a:lnTo>
                    <a:pt x="87200" y="179251"/>
                  </a:lnTo>
                  <a:lnTo>
                    <a:pt x="109503" y="149629"/>
                  </a:lnTo>
                  <a:lnTo>
                    <a:pt x="125340" y="116805"/>
                  </a:lnTo>
                  <a:lnTo>
                    <a:pt x="132766" y="75226"/>
                  </a:lnTo>
                  <a:lnTo>
                    <a:pt x="133376" y="77214"/>
                  </a:lnTo>
                  <a:lnTo>
                    <a:pt x="139943" y="108436"/>
                  </a:lnTo>
                  <a:lnTo>
                    <a:pt x="153675" y="147229"/>
                  </a:lnTo>
                  <a:lnTo>
                    <a:pt x="164912" y="163572"/>
                  </a:lnTo>
                  <a:lnTo>
                    <a:pt x="180824" y="175516"/>
                  </a:lnTo>
                  <a:lnTo>
                    <a:pt x="229351" y="2005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195720" y="618906"/>
              <a:ext cx="179921" cy="442830"/>
            </a:xfrm>
            <a:custGeom>
              <a:avLst/>
              <a:gdLst/>
              <a:ahLst/>
              <a:cxnLst/>
              <a:rect l="0" t="0" r="0" b="0"/>
              <a:pathLst>
                <a:path w="179921" h="442830">
                  <a:moveTo>
                    <a:pt x="26000" y="128617"/>
                  </a:moveTo>
                  <a:lnTo>
                    <a:pt x="26000" y="177548"/>
                  </a:lnTo>
                  <a:lnTo>
                    <a:pt x="29119" y="225393"/>
                  </a:lnTo>
                  <a:lnTo>
                    <a:pt x="35065" y="288373"/>
                  </a:lnTo>
                  <a:lnTo>
                    <a:pt x="36095" y="337259"/>
                  </a:lnTo>
                  <a:lnTo>
                    <a:pt x="41989" y="388788"/>
                  </a:lnTo>
                  <a:lnTo>
                    <a:pt x="44886" y="442008"/>
                  </a:lnTo>
                  <a:lnTo>
                    <a:pt x="43270" y="442829"/>
                  </a:lnTo>
                  <a:lnTo>
                    <a:pt x="41023" y="439867"/>
                  </a:lnTo>
                  <a:lnTo>
                    <a:pt x="25667" y="385793"/>
                  </a:lnTo>
                  <a:lnTo>
                    <a:pt x="15373" y="334279"/>
                  </a:lnTo>
                  <a:lnTo>
                    <a:pt x="8033" y="280801"/>
                  </a:lnTo>
                  <a:lnTo>
                    <a:pt x="2739" y="229080"/>
                  </a:lnTo>
                  <a:lnTo>
                    <a:pt x="0" y="172422"/>
                  </a:lnTo>
                  <a:lnTo>
                    <a:pt x="3478" y="118589"/>
                  </a:lnTo>
                  <a:lnTo>
                    <a:pt x="10243" y="59176"/>
                  </a:lnTo>
                  <a:lnTo>
                    <a:pt x="25101" y="24594"/>
                  </a:lnTo>
                  <a:lnTo>
                    <a:pt x="43927" y="9075"/>
                  </a:lnTo>
                  <a:lnTo>
                    <a:pt x="55499" y="3299"/>
                  </a:lnTo>
                  <a:lnTo>
                    <a:pt x="80835" y="0"/>
                  </a:lnTo>
                  <a:lnTo>
                    <a:pt x="94142" y="758"/>
                  </a:lnTo>
                  <a:lnTo>
                    <a:pt x="115167" y="10960"/>
                  </a:lnTo>
                  <a:lnTo>
                    <a:pt x="155115" y="56061"/>
                  </a:lnTo>
                  <a:lnTo>
                    <a:pt x="169562" y="76483"/>
                  </a:lnTo>
                  <a:lnTo>
                    <a:pt x="177543" y="100377"/>
                  </a:lnTo>
                  <a:lnTo>
                    <a:pt x="179920" y="125424"/>
                  </a:lnTo>
                  <a:lnTo>
                    <a:pt x="177077" y="148255"/>
                  </a:lnTo>
                  <a:lnTo>
                    <a:pt x="163310" y="180839"/>
                  </a:lnTo>
                  <a:lnTo>
                    <a:pt x="123996" y="229739"/>
                  </a:lnTo>
                  <a:lnTo>
                    <a:pt x="103869" y="237901"/>
                  </a:lnTo>
                  <a:lnTo>
                    <a:pt x="81665" y="240358"/>
                  </a:lnTo>
                  <a:lnTo>
                    <a:pt x="47057" y="2339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402003" y="639056"/>
              <a:ext cx="177815" cy="220271"/>
            </a:xfrm>
            <a:custGeom>
              <a:avLst/>
              <a:gdLst/>
              <a:ahLst/>
              <a:cxnLst/>
              <a:rect l="0" t="0" r="0" b="0"/>
              <a:pathLst>
                <a:path w="177815" h="220271">
                  <a:moveTo>
                    <a:pt x="19758" y="108467"/>
                  </a:moveTo>
                  <a:lnTo>
                    <a:pt x="78375" y="108467"/>
                  </a:lnTo>
                  <a:lnTo>
                    <a:pt x="113165" y="102878"/>
                  </a:lnTo>
                  <a:lnTo>
                    <a:pt x="145700" y="88223"/>
                  </a:lnTo>
                  <a:lnTo>
                    <a:pt x="171978" y="69064"/>
                  </a:lnTo>
                  <a:lnTo>
                    <a:pt x="176220" y="61141"/>
                  </a:lnTo>
                  <a:lnTo>
                    <a:pt x="177814" y="42979"/>
                  </a:lnTo>
                  <a:lnTo>
                    <a:pt x="171504" y="26329"/>
                  </a:lnTo>
                  <a:lnTo>
                    <a:pt x="166545" y="18613"/>
                  </a:lnTo>
                  <a:lnTo>
                    <a:pt x="148558" y="6921"/>
                  </a:lnTo>
                  <a:lnTo>
                    <a:pt x="137210" y="2165"/>
                  </a:lnTo>
                  <a:lnTo>
                    <a:pt x="112123" y="0"/>
                  </a:lnTo>
                  <a:lnTo>
                    <a:pt x="86546" y="4107"/>
                  </a:lnTo>
                  <a:lnTo>
                    <a:pt x="53585" y="19574"/>
                  </a:lnTo>
                  <a:lnTo>
                    <a:pt x="28481" y="40144"/>
                  </a:lnTo>
                  <a:lnTo>
                    <a:pt x="13497" y="58214"/>
                  </a:lnTo>
                  <a:lnTo>
                    <a:pt x="5277" y="81063"/>
                  </a:lnTo>
                  <a:lnTo>
                    <a:pt x="0" y="133859"/>
                  </a:lnTo>
                  <a:lnTo>
                    <a:pt x="5518" y="155237"/>
                  </a:lnTo>
                  <a:lnTo>
                    <a:pt x="28124" y="188025"/>
                  </a:lnTo>
                  <a:lnTo>
                    <a:pt x="53822" y="209899"/>
                  </a:lnTo>
                  <a:lnTo>
                    <a:pt x="76622" y="217888"/>
                  </a:lnTo>
                  <a:lnTo>
                    <a:pt x="102353" y="220270"/>
                  </a:lnTo>
                  <a:lnTo>
                    <a:pt x="156629" y="2137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634406" y="589595"/>
              <a:ext cx="145325" cy="260594"/>
            </a:xfrm>
            <a:custGeom>
              <a:avLst/>
              <a:gdLst/>
              <a:ahLst/>
              <a:cxnLst/>
              <a:rect l="0" t="0" r="0" b="0"/>
              <a:pathLst>
                <a:path w="145325" h="260594">
                  <a:moveTo>
                    <a:pt x="8454" y="136871"/>
                  </a:moveTo>
                  <a:lnTo>
                    <a:pt x="14043" y="198963"/>
                  </a:lnTo>
                  <a:lnTo>
                    <a:pt x="27582" y="240773"/>
                  </a:lnTo>
                  <a:lnTo>
                    <a:pt x="40378" y="260593"/>
                  </a:lnTo>
                  <a:lnTo>
                    <a:pt x="39095" y="260297"/>
                  </a:lnTo>
                  <a:lnTo>
                    <a:pt x="35900" y="257759"/>
                  </a:lnTo>
                  <a:lnTo>
                    <a:pt x="25815" y="237420"/>
                  </a:lnTo>
                  <a:lnTo>
                    <a:pt x="8429" y="177437"/>
                  </a:lnTo>
                  <a:lnTo>
                    <a:pt x="0" y="122527"/>
                  </a:lnTo>
                  <a:lnTo>
                    <a:pt x="4129" y="86217"/>
                  </a:lnTo>
                  <a:lnTo>
                    <a:pt x="15890" y="67175"/>
                  </a:lnTo>
                  <a:lnTo>
                    <a:pt x="32816" y="52083"/>
                  </a:lnTo>
                  <a:lnTo>
                    <a:pt x="88178" y="23338"/>
                  </a:lnTo>
                  <a:lnTo>
                    <a:pt x="14532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033434" y="610486"/>
              <a:ext cx="177966" cy="238533"/>
            </a:xfrm>
            <a:custGeom>
              <a:avLst/>
              <a:gdLst/>
              <a:ahLst/>
              <a:cxnLst/>
              <a:rect l="0" t="0" r="0" b="0"/>
              <a:pathLst>
                <a:path w="177966" h="238533">
                  <a:moveTo>
                    <a:pt x="125322" y="147565"/>
                  </a:moveTo>
                  <a:lnTo>
                    <a:pt x="122203" y="104874"/>
                  </a:lnTo>
                  <a:lnTo>
                    <a:pt x="103992" y="42230"/>
                  </a:lnTo>
                  <a:lnTo>
                    <a:pt x="95955" y="22371"/>
                  </a:lnTo>
                  <a:lnTo>
                    <a:pt x="84584" y="5746"/>
                  </a:lnTo>
                  <a:lnTo>
                    <a:pt x="77106" y="1546"/>
                  </a:lnTo>
                  <a:lnTo>
                    <a:pt x="59439" y="0"/>
                  </a:lnTo>
                  <a:lnTo>
                    <a:pt x="50985" y="3565"/>
                  </a:lnTo>
                  <a:lnTo>
                    <a:pt x="35351" y="16885"/>
                  </a:lnTo>
                  <a:lnTo>
                    <a:pt x="18986" y="44114"/>
                  </a:lnTo>
                  <a:lnTo>
                    <a:pt x="4145" y="93162"/>
                  </a:lnTo>
                  <a:lnTo>
                    <a:pt x="0" y="147911"/>
                  </a:lnTo>
                  <a:lnTo>
                    <a:pt x="4771" y="203786"/>
                  </a:lnTo>
                  <a:lnTo>
                    <a:pt x="13642" y="225585"/>
                  </a:lnTo>
                  <a:lnTo>
                    <a:pt x="19283" y="234673"/>
                  </a:lnTo>
                  <a:lnTo>
                    <a:pt x="25384" y="238392"/>
                  </a:lnTo>
                  <a:lnTo>
                    <a:pt x="31790" y="238532"/>
                  </a:lnTo>
                  <a:lnTo>
                    <a:pt x="38401" y="236286"/>
                  </a:lnTo>
                  <a:lnTo>
                    <a:pt x="51986" y="224431"/>
                  </a:lnTo>
                  <a:lnTo>
                    <a:pt x="69668" y="198027"/>
                  </a:lnTo>
                  <a:lnTo>
                    <a:pt x="86123" y="152074"/>
                  </a:lnTo>
                  <a:lnTo>
                    <a:pt x="92233" y="107295"/>
                  </a:lnTo>
                  <a:lnTo>
                    <a:pt x="92734" y="109020"/>
                  </a:lnTo>
                  <a:lnTo>
                    <a:pt x="93068" y="114850"/>
                  </a:lnTo>
                  <a:lnTo>
                    <a:pt x="117397" y="169447"/>
                  </a:lnTo>
                  <a:lnTo>
                    <a:pt x="140568" y="202494"/>
                  </a:lnTo>
                  <a:lnTo>
                    <a:pt x="159605" y="222072"/>
                  </a:lnTo>
                  <a:lnTo>
                    <a:pt x="177965" y="2317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224237" y="643709"/>
              <a:ext cx="155619" cy="209100"/>
            </a:xfrm>
            <a:custGeom>
              <a:avLst/>
              <a:gdLst/>
              <a:ahLst/>
              <a:cxnLst/>
              <a:rect l="0" t="0" r="0" b="0"/>
              <a:pathLst>
                <a:path w="155619" h="209100">
                  <a:moveTo>
                    <a:pt x="18747" y="40643"/>
                  </a:moveTo>
                  <a:lnTo>
                    <a:pt x="18747" y="94787"/>
                  </a:lnTo>
                  <a:lnTo>
                    <a:pt x="24337" y="149734"/>
                  </a:lnTo>
                  <a:lnTo>
                    <a:pt x="27812" y="191639"/>
                  </a:lnTo>
                  <a:lnTo>
                    <a:pt x="25960" y="196289"/>
                  </a:lnTo>
                  <a:lnTo>
                    <a:pt x="22386" y="194710"/>
                  </a:lnTo>
                  <a:lnTo>
                    <a:pt x="17663" y="188978"/>
                  </a:lnTo>
                  <a:lnTo>
                    <a:pt x="12416" y="170130"/>
                  </a:lnTo>
                  <a:lnTo>
                    <a:pt x="3459" y="119903"/>
                  </a:lnTo>
                  <a:lnTo>
                    <a:pt x="0" y="66091"/>
                  </a:lnTo>
                  <a:lnTo>
                    <a:pt x="7603" y="31415"/>
                  </a:lnTo>
                  <a:lnTo>
                    <a:pt x="18084" y="9636"/>
                  </a:lnTo>
                  <a:lnTo>
                    <a:pt x="26494" y="3594"/>
                  </a:lnTo>
                  <a:lnTo>
                    <a:pt x="48316" y="0"/>
                  </a:lnTo>
                  <a:lnTo>
                    <a:pt x="58347" y="3019"/>
                  </a:lnTo>
                  <a:lnTo>
                    <a:pt x="98672" y="37031"/>
                  </a:lnTo>
                  <a:lnTo>
                    <a:pt x="126215" y="82000"/>
                  </a:lnTo>
                  <a:lnTo>
                    <a:pt x="147962" y="144211"/>
                  </a:lnTo>
                  <a:lnTo>
                    <a:pt x="154610" y="197319"/>
                  </a:lnTo>
                  <a:lnTo>
                    <a:pt x="155618" y="209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435589" y="370511"/>
              <a:ext cx="144308" cy="500403"/>
            </a:xfrm>
            <a:custGeom>
              <a:avLst/>
              <a:gdLst/>
              <a:ahLst/>
              <a:cxnLst/>
              <a:rect l="0" t="0" r="0" b="0"/>
              <a:pathLst>
                <a:path w="144308" h="500403">
                  <a:moveTo>
                    <a:pt x="123250" y="398069"/>
                  </a:moveTo>
                  <a:lnTo>
                    <a:pt x="120131" y="355377"/>
                  </a:lnTo>
                  <a:lnTo>
                    <a:pt x="108596" y="313727"/>
                  </a:lnTo>
                  <a:lnTo>
                    <a:pt x="92560" y="295853"/>
                  </a:lnTo>
                  <a:lnTo>
                    <a:pt x="81734" y="287811"/>
                  </a:lnTo>
                  <a:lnTo>
                    <a:pt x="60345" y="281995"/>
                  </a:lnTo>
                  <a:lnTo>
                    <a:pt x="49727" y="282082"/>
                  </a:lnTo>
                  <a:lnTo>
                    <a:pt x="31692" y="288417"/>
                  </a:lnTo>
                  <a:lnTo>
                    <a:pt x="23607" y="293382"/>
                  </a:lnTo>
                  <a:lnTo>
                    <a:pt x="11504" y="308258"/>
                  </a:lnTo>
                  <a:lnTo>
                    <a:pt x="3395" y="327737"/>
                  </a:lnTo>
                  <a:lnTo>
                    <a:pt x="0" y="365012"/>
                  </a:lnTo>
                  <a:lnTo>
                    <a:pt x="8740" y="419528"/>
                  </a:lnTo>
                  <a:lnTo>
                    <a:pt x="21471" y="458240"/>
                  </a:lnTo>
                  <a:lnTo>
                    <a:pt x="34731" y="479793"/>
                  </a:lnTo>
                  <a:lnTo>
                    <a:pt x="52323" y="497172"/>
                  </a:lnTo>
                  <a:lnTo>
                    <a:pt x="60757" y="500402"/>
                  </a:lnTo>
                  <a:lnTo>
                    <a:pt x="68720" y="500216"/>
                  </a:lnTo>
                  <a:lnTo>
                    <a:pt x="76368" y="497753"/>
                  </a:lnTo>
                  <a:lnTo>
                    <a:pt x="91105" y="485657"/>
                  </a:lnTo>
                  <a:lnTo>
                    <a:pt x="98311" y="477518"/>
                  </a:lnTo>
                  <a:lnTo>
                    <a:pt x="114041" y="438117"/>
                  </a:lnTo>
                  <a:lnTo>
                    <a:pt x="126111" y="383809"/>
                  </a:lnTo>
                  <a:lnTo>
                    <a:pt x="130371" y="340648"/>
                  </a:lnTo>
                  <a:lnTo>
                    <a:pt x="132769" y="279670"/>
                  </a:lnTo>
                  <a:lnTo>
                    <a:pt x="133579" y="217144"/>
                  </a:lnTo>
                  <a:lnTo>
                    <a:pt x="126504" y="156223"/>
                  </a:lnTo>
                  <a:lnTo>
                    <a:pt x="123044" y="94524"/>
                  </a:lnTo>
                  <a:lnTo>
                    <a:pt x="115130" y="39328"/>
                  </a:lnTo>
                  <a:lnTo>
                    <a:pt x="108723" y="7781"/>
                  </a:lnTo>
                  <a:lnTo>
                    <a:pt x="104207" y="1007"/>
                  </a:lnTo>
                  <a:lnTo>
                    <a:pt x="98856" y="0"/>
                  </a:lnTo>
                  <a:lnTo>
                    <a:pt x="92950" y="2838"/>
                  </a:lnTo>
                  <a:lnTo>
                    <a:pt x="89012" y="9409"/>
                  </a:lnTo>
                  <a:lnTo>
                    <a:pt x="83470" y="44525"/>
                  </a:lnTo>
                  <a:lnTo>
                    <a:pt x="81827" y="104062"/>
                  </a:lnTo>
                  <a:lnTo>
                    <a:pt x="81443" y="145736"/>
                  </a:lnTo>
                  <a:lnTo>
                    <a:pt x="81272" y="190775"/>
                  </a:lnTo>
                  <a:lnTo>
                    <a:pt x="84296" y="249691"/>
                  </a:lnTo>
                  <a:lnTo>
                    <a:pt x="101387" y="312218"/>
                  </a:lnTo>
                  <a:lnTo>
                    <a:pt x="120058" y="370149"/>
                  </a:lnTo>
                  <a:lnTo>
                    <a:pt x="144307" y="4191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095792" y="336911"/>
              <a:ext cx="31587" cy="463255"/>
            </a:xfrm>
            <a:custGeom>
              <a:avLst/>
              <a:gdLst/>
              <a:ahLst/>
              <a:cxnLst/>
              <a:rect l="0" t="0" r="0" b="0"/>
              <a:pathLst>
                <a:path w="31587" h="463255">
                  <a:moveTo>
                    <a:pt x="31586" y="0"/>
                  </a:moveTo>
                  <a:lnTo>
                    <a:pt x="23253" y="48931"/>
                  </a:lnTo>
                  <a:lnTo>
                    <a:pt x="21708" y="99896"/>
                  </a:lnTo>
                  <a:lnTo>
                    <a:pt x="15597" y="163232"/>
                  </a:lnTo>
                  <a:lnTo>
                    <a:pt x="12030" y="215262"/>
                  </a:lnTo>
                  <a:lnTo>
                    <a:pt x="5385" y="275131"/>
                  </a:lnTo>
                  <a:lnTo>
                    <a:pt x="8299" y="335367"/>
                  </a:lnTo>
                  <a:lnTo>
                    <a:pt x="6969" y="398045"/>
                  </a:lnTo>
                  <a:lnTo>
                    <a:pt x="2065" y="435354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927336" y="246354"/>
              <a:ext cx="371116" cy="385356"/>
            </a:xfrm>
            <a:custGeom>
              <a:avLst/>
              <a:gdLst/>
              <a:ahLst/>
              <a:cxnLst/>
              <a:rect l="0" t="0" r="0" b="0"/>
              <a:pathLst>
                <a:path w="371116" h="385356">
                  <a:moveTo>
                    <a:pt x="0" y="122143"/>
                  </a:moveTo>
                  <a:lnTo>
                    <a:pt x="20244" y="78180"/>
                  </a:lnTo>
                  <a:lnTo>
                    <a:pt x="47326" y="45955"/>
                  </a:lnTo>
                  <a:lnTo>
                    <a:pt x="101033" y="9973"/>
                  </a:lnTo>
                  <a:lnTo>
                    <a:pt x="141200" y="0"/>
                  </a:lnTo>
                  <a:lnTo>
                    <a:pt x="177148" y="2634"/>
                  </a:lnTo>
                  <a:lnTo>
                    <a:pt x="239719" y="25629"/>
                  </a:lnTo>
                  <a:lnTo>
                    <a:pt x="269900" y="40514"/>
                  </a:lnTo>
                  <a:lnTo>
                    <a:pt x="322802" y="82927"/>
                  </a:lnTo>
                  <a:lnTo>
                    <a:pt x="353449" y="130818"/>
                  </a:lnTo>
                  <a:lnTo>
                    <a:pt x="371115" y="180008"/>
                  </a:lnTo>
                  <a:lnTo>
                    <a:pt x="371093" y="220917"/>
                  </a:lnTo>
                  <a:lnTo>
                    <a:pt x="360605" y="275491"/>
                  </a:lnTo>
                  <a:lnTo>
                    <a:pt x="354072" y="299092"/>
                  </a:lnTo>
                  <a:lnTo>
                    <a:pt x="341029" y="318160"/>
                  </a:lnTo>
                  <a:lnTo>
                    <a:pt x="304060" y="349466"/>
                  </a:lnTo>
                  <a:lnTo>
                    <a:pt x="247304" y="373798"/>
                  </a:lnTo>
                  <a:lnTo>
                    <a:pt x="221099" y="3853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190549" y="618701"/>
              <a:ext cx="200033" cy="229167"/>
            </a:xfrm>
            <a:custGeom>
              <a:avLst/>
              <a:gdLst/>
              <a:ahLst/>
              <a:cxnLst/>
              <a:rect l="0" t="0" r="0" b="0"/>
              <a:pathLst>
                <a:path w="200033" h="229167">
                  <a:moveTo>
                    <a:pt x="0" y="86708"/>
                  </a:moveTo>
                  <a:lnTo>
                    <a:pt x="26386" y="102349"/>
                  </a:lnTo>
                  <a:lnTo>
                    <a:pt x="62280" y="113049"/>
                  </a:lnTo>
                  <a:lnTo>
                    <a:pt x="116331" y="117257"/>
                  </a:lnTo>
                  <a:lnTo>
                    <a:pt x="142949" y="115493"/>
                  </a:lnTo>
                  <a:lnTo>
                    <a:pt x="166479" y="106910"/>
                  </a:lnTo>
                  <a:lnTo>
                    <a:pt x="193866" y="83335"/>
                  </a:lnTo>
                  <a:lnTo>
                    <a:pt x="198264" y="73931"/>
                  </a:lnTo>
                  <a:lnTo>
                    <a:pt x="200032" y="54123"/>
                  </a:lnTo>
                  <a:lnTo>
                    <a:pt x="190678" y="33621"/>
                  </a:lnTo>
                  <a:lnTo>
                    <a:pt x="183271" y="23241"/>
                  </a:lnTo>
                  <a:lnTo>
                    <a:pt x="162562" y="8587"/>
                  </a:lnTo>
                  <a:lnTo>
                    <a:pt x="150489" y="3042"/>
                  </a:lnTo>
                  <a:lnTo>
                    <a:pt x="124595" y="0"/>
                  </a:lnTo>
                  <a:lnTo>
                    <a:pt x="111140" y="827"/>
                  </a:lnTo>
                  <a:lnTo>
                    <a:pt x="86830" y="11104"/>
                  </a:lnTo>
                  <a:lnTo>
                    <a:pt x="56533" y="36621"/>
                  </a:lnTo>
                  <a:lnTo>
                    <a:pt x="35857" y="66408"/>
                  </a:lnTo>
                  <a:lnTo>
                    <a:pt x="27635" y="88214"/>
                  </a:lnTo>
                  <a:lnTo>
                    <a:pt x="23980" y="113504"/>
                  </a:lnTo>
                  <a:lnTo>
                    <a:pt x="33102" y="154049"/>
                  </a:lnTo>
                  <a:lnTo>
                    <a:pt x="50622" y="190109"/>
                  </a:lnTo>
                  <a:lnTo>
                    <a:pt x="76220" y="217431"/>
                  </a:lnTo>
                  <a:lnTo>
                    <a:pt x="98996" y="226695"/>
                  </a:lnTo>
                  <a:lnTo>
                    <a:pt x="111621" y="229166"/>
                  </a:lnTo>
                  <a:lnTo>
                    <a:pt x="131888" y="225672"/>
                  </a:lnTo>
                  <a:lnTo>
                    <a:pt x="157928" y="2130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411647" y="607021"/>
              <a:ext cx="168457" cy="259372"/>
            </a:xfrm>
            <a:custGeom>
              <a:avLst/>
              <a:gdLst/>
              <a:ahLst/>
              <a:cxnLst/>
              <a:rect l="0" t="0" r="0" b="0"/>
              <a:pathLst>
                <a:path w="168457" h="259372">
                  <a:moveTo>
                    <a:pt x="0" y="77331"/>
                  </a:moveTo>
                  <a:lnTo>
                    <a:pt x="3120" y="126262"/>
                  </a:lnTo>
                  <a:lnTo>
                    <a:pt x="20244" y="185392"/>
                  </a:lnTo>
                  <a:lnTo>
                    <a:pt x="41545" y="244766"/>
                  </a:lnTo>
                  <a:lnTo>
                    <a:pt x="45245" y="255635"/>
                  </a:lnTo>
                  <a:lnTo>
                    <a:pt x="45371" y="259371"/>
                  </a:lnTo>
                  <a:lnTo>
                    <a:pt x="43116" y="258353"/>
                  </a:lnTo>
                  <a:lnTo>
                    <a:pt x="35540" y="247862"/>
                  </a:lnTo>
                  <a:lnTo>
                    <a:pt x="17606" y="191381"/>
                  </a:lnTo>
                  <a:lnTo>
                    <a:pt x="12626" y="142449"/>
                  </a:lnTo>
                  <a:lnTo>
                    <a:pt x="10943" y="81918"/>
                  </a:lnTo>
                  <a:lnTo>
                    <a:pt x="12991" y="40216"/>
                  </a:lnTo>
                  <a:lnTo>
                    <a:pt x="21762" y="16381"/>
                  </a:lnTo>
                  <a:lnTo>
                    <a:pt x="29716" y="8622"/>
                  </a:lnTo>
                  <a:lnTo>
                    <a:pt x="51031" y="0"/>
                  </a:lnTo>
                  <a:lnTo>
                    <a:pt x="62097" y="1211"/>
                  </a:lnTo>
                  <a:lnTo>
                    <a:pt x="83751" y="11914"/>
                  </a:lnTo>
                  <a:lnTo>
                    <a:pt x="110083" y="37671"/>
                  </a:lnTo>
                  <a:lnTo>
                    <a:pt x="147107" y="99635"/>
                  </a:lnTo>
                  <a:lnTo>
                    <a:pt x="158968" y="127018"/>
                  </a:lnTo>
                  <a:lnTo>
                    <a:pt x="166582" y="182725"/>
                  </a:lnTo>
                  <a:lnTo>
                    <a:pt x="168456" y="2247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636819" y="607879"/>
              <a:ext cx="153855" cy="231437"/>
            </a:xfrm>
            <a:custGeom>
              <a:avLst/>
              <a:gdLst/>
              <a:ahLst/>
              <a:cxnLst/>
              <a:rect l="0" t="0" r="0" b="0"/>
              <a:pathLst>
                <a:path w="153855" h="231437">
                  <a:moveTo>
                    <a:pt x="132797" y="13302"/>
                  </a:moveTo>
                  <a:lnTo>
                    <a:pt x="121619" y="2123"/>
                  </a:lnTo>
                  <a:lnTo>
                    <a:pt x="113647" y="0"/>
                  </a:lnTo>
                  <a:lnTo>
                    <a:pt x="92311" y="761"/>
                  </a:lnTo>
                  <a:lnTo>
                    <a:pt x="59580" y="13356"/>
                  </a:lnTo>
                  <a:lnTo>
                    <a:pt x="33244" y="31905"/>
                  </a:lnTo>
                  <a:lnTo>
                    <a:pt x="10623" y="57808"/>
                  </a:lnTo>
                  <a:lnTo>
                    <a:pt x="2459" y="80656"/>
                  </a:lnTo>
                  <a:lnTo>
                    <a:pt x="0" y="107578"/>
                  </a:lnTo>
                  <a:lnTo>
                    <a:pt x="6362" y="153279"/>
                  </a:lnTo>
                  <a:lnTo>
                    <a:pt x="22545" y="188918"/>
                  </a:lnTo>
                  <a:lnTo>
                    <a:pt x="35444" y="206777"/>
                  </a:lnTo>
                  <a:lnTo>
                    <a:pt x="52094" y="219394"/>
                  </a:lnTo>
                  <a:lnTo>
                    <a:pt x="72363" y="227731"/>
                  </a:lnTo>
                  <a:lnTo>
                    <a:pt x="96969" y="231436"/>
                  </a:lnTo>
                  <a:lnTo>
                    <a:pt x="120383" y="226844"/>
                  </a:lnTo>
                  <a:lnTo>
                    <a:pt x="153854" y="2133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874901" y="684352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0" y="0"/>
                  </a:moveTo>
                  <a:lnTo>
                    <a:pt x="0" y="58617"/>
                  </a:lnTo>
                  <a:lnTo>
                    <a:pt x="1170" y="113961"/>
                  </a:lnTo>
                  <a:lnTo>
                    <a:pt x="8334" y="167527"/>
                  </a:lnTo>
                  <a:lnTo>
                    <a:pt x="10529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864373" y="48431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053886" y="252683"/>
              <a:ext cx="42115" cy="652768"/>
            </a:xfrm>
            <a:custGeom>
              <a:avLst/>
              <a:gdLst/>
              <a:ahLst/>
              <a:cxnLst/>
              <a:rect l="0" t="0" r="0" b="0"/>
              <a:pathLst>
                <a:path w="42115" h="652768">
                  <a:moveTo>
                    <a:pt x="0" y="0"/>
                  </a:moveTo>
                  <a:lnTo>
                    <a:pt x="5589" y="62093"/>
                  </a:lnTo>
                  <a:lnTo>
                    <a:pt x="9553" y="113478"/>
                  </a:lnTo>
                  <a:lnTo>
                    <a:pt x="10335" y="171808"/>
                  </a:lnTo>
                  <a:lnTo>
                    <a:pt x="10490" y="233719"/>
                  </a:lnTo>
                  <a:lnTo>
                    <a:pt x="16106" y="282420"/>
                  </a:lnTo>
                  <a:lnTo>
                    <a:pt x="20078" y="342873"/>
                  </a:lnTo>
                  <a:lnTo>
                    <a:pt x="20864" y="399874"/>
                  </a:lnTo>
                  <a:lnTo>
                    <a:pt x="26608" y="456194"/>
                  </a:lnTo>
                  <a:lnTo>
                    <a:pt x="30110" y="515105"/>
                  </a:lnTo>
                  <a:lnTo>
                    <a:pt x="31148" y="567655"/>
                  </a:lnTo>
                  <a:lnTo>
                    <a:pt x="39861" y="627088"/>
                  </a:lnTo>
                  <a:lnTo>
                    <a:pt x="42114" y="6527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726880" y="893697"/>
              <a:ext cx="3421763" cy="190739"/>
            </a:xfrm>
            <a:custGeom>
              <a:avLst/>
              <a:gdLst/>
              <a:ahLst/>
              <a:cxnLst/>
              <a:rect l="0" t="0" r="0" b="0"/>
              <a:pathLst>
                <a:path w="3421763" h="190739">
                  <a:moveTo>
                    <a:pt x="3421762" y="43339"/>
                  </a:moveTo>
                  <a:lnTo>
                    <a:pt x="3404995" y="48928"/>
                  </a:lnTo>
                  <a:lnTo>
                    <a:pt x="3377800" y="69171"/>
                  </a:lnTo>
                  <a:lnTo>
                    <a:pt x="3325380" y="122397"/>
                  </a:lnTo>
                  <a:lnTo>
                    <a:pt x="3302107" y="131118"/>
                  </a:lnTo>
                  <a:lnTo>
                    <a:pt x="3277335" y="133825"/>
                  </a:lnTo>
                  <a:lnTo>
                    <a:pt x="3216523" y="123033"/>
                  </a:lnTo>
                  <a:lnTo>
                    <a:pt x="3164066" y="94176"/>
                  </a:lnTo>
                  <a:lnTo>
                    <a:pt x="3106483" y="57743"/>
                  </a:lnTo>
                  <a:lnTo>
                    <a:pt x="3052237" y="18496"/>
                  </a:lnTo>
                  <a:lnTo>
                    <a:pt x="3031751" y="4612"/>
                  </a:lnTo>
                  <a:lnTo>
                    <a:pt x="3007828" y="0"/>
                  </a:lnTo>
                  <a:lnTo>
                    <a:pt x="2959932" y="6572"/>
                  </a:lnTo>
                  <a:lnTo>
                    <a:pt x="2906054" y="25643"/>
                  </a:lnTo>
                  <a:lnTo>
                    <a:pt x="2842711" y="53238"/>
                  </a:lnTo>
                  <a:lnTo>
                    <a:pt x="2819305" y="59437"/>
                  </a:lnTo>
                  <a:lnTo>
                    <a:pt x="2775583" y="61757"/>
                  </a:lnTo>
                  <a:lnTo>
                    <a:pt x="2725063" y="52653"/>
                  </a:lnTo>
                  <a:lnTo>
                    <a:pt x="2663687" y="34990"/>
                  </a:lnTo>
                  <a:lnTo>
                    <a:pt x="2610370" y="13917"/>
                  </a:lnTo>
                  <a:lnTo>
                    <a:pt x="2554778" y="3732"/>
                  </a:lnTo>
                  <a:lnTo>
                    <a:pt x="2498737" y="2890"/>
                  </a:lnTo>
                  <a:lnTo>
                    <a:pt x="2442607" y="15895"/>
                  </a:lnTo>
                  <a:lnTo>
                    <a:pt x="2386459" y="40647"/>
                  </a:lnTo>
                  <a:lnTo>
                    <a:pt x="2327723" y="80246"/>
                  </a:lnTo>
                  <a:lnTo>
                    <a:pt x="2279278" y="98462"/>
                  </a:lnTo>
                  <a:lnTo>
                    <a:pt x="2223479" y="103750"/>
                  </a:lnTo>
                  <a:lnTo>
                    <a:pt x="2163583" y="94743"/>
                  </a:lnTo>
                  <a:lnTo>
                    <a:pt x="2106390" y="78271"/>
                  </a:lnTo>
                  <a:lnTo>
                    <a:pt x="2053149" y="60865"/>
                  </a:lnTo>
                  <a:lnTo>
                    <a:pt x="1989895" y="39827"/>
                  </a:lnTo>
                  <a:lnTo>
                    <a:pt x="1933303" y="35366"/>
                  </a:lnTo>
                  <a:lnTo>
                    <a:pt x="1879664" y="44537"/>
                  </a:lnTo>
                  <a:lnTo>
                    <a:pt x="1836735" y="57342"/>
                  </a:lnTo>
                  <a:lnTo>
                    <a:pt x="1779610" y="82630"/>
                  </a:lnTo>
                  <a:lnTo>
                    <a:pt x="1729231" y="103204"/>
                  </a:lnTo>
                  <a:lnTo>
                    <a:pt x="1665872" y="128777"/>
                  </a:lnTo>
                  <a:lnTo>
                    <a:pt x="1609613" y="135334"/>
                  </a:lnTo>
                  <a:lnTo>
                    <a:pt x="1556548" y="136107"/>
                  </a:lnTo>
                  <a:lnTo>
                    <a:pt x="1508330" y="129447"/>
                  </a:lnTo>
                  <a:lnTo>
                    <a:pt x="1454139" y="120065"/>
                  </a:lnTo>
                  <a:lnTo>
                    <a:pt x="1391308" y="102937"/>
                  </a:lnTo>
                  <a:lnTo>
                    <a:pt x="1336278" y="92453"/>
                  </a:lnTo>
                  <a:lnTo>
                    <a:pt x="1273700" y="93116"/>
                  </a:lnTo>
                  <a:lnTo>
                    <a:pt x="1210704" y="100722"/>
                  </a:lnTo>
                  <a:lnTo>
                    <a:pt x="1153174" y="110384"/>
                  </a:lnTo>
                  <a:lnTo>
                    <a:pt x="1098143" y="124129"/>
                  </a:lnTo>
                  <a:lnTo>
                    <a:pt x="1042741" y="141614"/>
                  </a:lnTo>
                  <a:lnTo>
                    <a:pt x="989735" y="159154"/>
                  </a:lnTo>
                  <a:lnTo>
                    <a:pt x="965137" y="165002"/>
                  </a:lnTo>
                  <a:lnTo>
                    <a:pt x="911828" y="168295"/>
                  </a:lnTo>
                  <a:lnTo>
                    <a:pt x="855088" y="168100"/>
                  </a:lnTo>
                  <a:lnTo>
                    <a:pt x="802696" y="158147"/>
                  </a:lnTo>
                  <a:lnTo>
                    <a:pt x="746687" y="141472"/>
                  </a:lnTo>
                  <a:lnTo>
                    <a:pt x="685860" y="124040"/>
                  </a:lnTo>
                  <a:lnTo>
                    <a:pt x="623575" y="106508"/>
                  </a:lnTo>
                  <a:lnTo>
                    <a:pt x="573951" y="98061"/>
                  </a:lnTo>
                  <a:lnTo>
                    <a:pt x="523985" y="104797"/>
                  </a:lnTo>
                  <a:lnTo>
                    <a:pt x="471110" y="115231"/>
                  </a:lnTo>
                  <a:lnTo>
                    <a:pt x="419049" y="132621"/>
                  </a:lnTo>
                  <a:lnTo>
                    <a:pt x="362062" y="156338"/>
                  </a:lnTo>
                  <a:lnTo>
                    <a:pt x="311075" y="172634"/>
                  </a:lnTo>
                  <a:lnTo>
                    <a:pt x="248707" y="177543"/>
                  </a:lnTo>
                  <a:lnTo>
                    <a:pt x="193234" y="168461"/>
                  </a:lnTo>
                  <a:lnTo>
                    <a:pt x="136956" y="160991"/>
                  </a:lnTo>
                  <a:lnTo>
                    <a:pt x="86723" y="159697"/>
                  </a:lnTo>
                  <a:lnTo>
                    <a:pt x="40384" y="170492"/>
                  </a:lnTo>
                  <a:lnTo>
                    <a:pt x="0" y="1907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Freeform 20"/>
          <p:cNvSpPr/>
          <p:nvPr/>
        </p:nvSpPr>
        <p:spPr>
          <a:xfrm>
            <a:off x="326383" y="1916186"/>
            <a:ext cx="200042" cy="10530"/>
          </a:xfrm>
          <a:custGeom>
            <a:avLst/>
            <a:gdLst/>
            <a:ahLst/>
            <a:cxnLst/>
            <a:rect l="0" t="0" r="0" b="0"/>
            <a:pathLst>
              <a:path w="200042" h="10530">
                <a:moveTo>
                  <a:pt x="200041" y="0"/>
                </a:moveTo>
                <a:lnTo>
                  <a:pt x="151111" y="8333"/>
                </a:lnTo>
                <a:lnTo>
                  <a:pt x="100146" y="9878"/>
                </a:lnTo>
                <a:lnTo>
                  <a:pt x="46830" y="10336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/>
          <p:cNvGrpSpPr/>
          <p:nvPr/>
        </p:nvGrpSpPr>
        <p:grpSpPr>
          <a:xfrm>
            <a:off x="738469" y="1621388"/>
            <a:ext cx="3105148" cy="863338"/>
            <a:chOff x="738469" y="1621388"/>
            <a:chExt cx="3105148" cy="863338"/>
          </a:xfrm>
        </p:grpSpPr>
        <p:sp>
          <p:nvSpPr>
            <p:cNvPr id="22" name="Freeform 21"/>
            <p:cNvSpPr/>
            <p:nvPr/>
          </p:nvSpPr>
          <p:spPr>
            <a:xfrm>
              <a:off x="738469" y="1621388"/>
              <a:ext cx="293324" cy="611084"/>
            </a:xfrm>
            <a:custGeom>
              <a:avLst/>
              <a:gdLst/>
              <a:ahLst/>
              <a:cxnLst/>
              <a:rect l="0" t="0" r="0" b="0"/>
              <a:pathLst>
                <a:path w="293324" h="611084">
                  <a:moveTo>
                    <a:pt x="40639" y="0"/>
                  </a:moveTo>
                  <a:lnTo>
                    <a:pt x="32306" y="37478"/>
                  </a:lnTo>
                  <a:lnTo>
                    <a:pt x="24955" y="94491"/>
                  </a:lnTo>
                  <a:lnTo>
                    <a:pt x="20644" y="156012"/>
                  </a:lnTo>
                  <a:lnTo>
                    <a:pt x="19897" y="210782"/>
                  </a:lnTo>
                  <a:lnTo>
                    <a:pt x="16525" y="272396"/>
                  </a:lnTo>
                  <a:lnTo>
                    <a:pt x="11267" y="324815"/>
                  </a:lnTo>
                  <a:lnTo>
                    <a:pt x="10038" y="368970"/>
                  </a:lnTo>
                  <a:lnTo>
                    <a:pt x="9491" y="415891"/>
                  </a:lnTo>
                  <a:lnTo>
                    <a:pt x="9248" y="460921"/>
                  </a:lnTo>
                  <a:lnTo>
                    <a:pt x="7970" y="504331"/>
                  </a:lnTo>
                  <a:lnTo>
                    <a:pt x="1844" y="565892"/>
                  </a:lnTo>
                  <a:lnTo>
                    <a:pt x="0" y="599338"/>
                  </a:lnTo>
                  <a:lnTo>
                    <a:pt x="1848" y="607789"/>
                  </a:lnTo>
                  <a:lnTo>
                    <a:pt x="5420" y="611083"/>
                  </a:lnTo>
                  <a:lnTo>
                    <a:pt x="10141" y="610940"/>
                  </a:lnTo>
                  <a:lnTo>
                    <a:pt x="61031" y="587785"/>
                  </a:lnTo>
                  <a:lnTo>
                    <a:pt x="99324" y="571122"/>
                  </a:lnTo>
                  <a:lnTo>
                    <a:pt x="159076" y="560601"/>
                  </a:lnTo>
                  <a:lnTo>
                    <a:pt x="214769" y="559692"/>
                  </a:lnTo>
                  <a:lnTo>
                    <a:pt x="260779" y="566445"/>
                  </a:lnTo>
                  <a:lnTo>
                    <a:pt x="293323" y="568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037133" y="1937160"/>
              <a:ext cx="226287" cy="215930"/>
            </a:xfrm>
            <a:custGeom>
              <a:avLst/>
              <a:gdLst/>
              <a:ahLst/>
              <a:cxnLst/>
              <a:rect l="0" t="0" r="0" b="0"/>
              <a:pathLst>
                <a:path w="226287" h="215930">
                  <a:moveTo>
                    <a:pt x="142058" y="115897"/>
                  </a:moveTo>
                  <a:lnTo>
                    <a:pt x="147647" y="99129"/>
                  </a:lnTo>
                  <a:lnTo>
                    <a:pt x="145534" y="66345"/>
                  </a:lnTo>
                  <a:lnTo>
                    <a:pt x="131910" y="32584"/>
                  </a:lnTo>
                  <a:lnTo>
                    <a:pt x="107466" y="5944"/>
                  </a:lnTo>
                  <a:lnTo>
                    <a:pt x="96770" y="1650"/>
                  </a:lnTo>
                  <a:lnTo>
                    <a:pt x="72407" y="0"/>
                  </a:lnTo>
                  <a:lnTo>
                    <a:pt x="52221" y="6285"/>
                  </a:lnTo>
                  <a:lnTo>
                    <a:pt x="20197" y="29384"/>
                  </a:lnTo>
                  <a:lnTo>
                    <a:pt x="11859" y="48981"/>
                  </a:lnTo>
                  <a:lnTo>
                    <a:pt x="0" y="112111"/>
                  </a:lnTo>
                  <a:lnTo>
                    <a:pt x="9863" y="173630"/>
                  </a:lnTo>
                  <a:lnTo>
                    <a:pt x="25160" y="203453"/>
                  </a:lnTo>
                  <a:lnTo>
                    <a:pt x="33711" y="209362"/>
                  </a:lnTo>
                  <a:lnTo>
                    <a:pt x="55689" y="215929"/>
                  </a:lnTo>
                  <a:lnTo>
                    <a:pt x="65762" y="215340"/>
                  </a:lnTo>
                  <a:lnTo>
                    <a:pt x="83192" y="208447"/>
                  </a:lnTo>
                  <a:lnTo>
                    <a:pt x="95618" y="194465"/>
                  </a:lnTo>
                  <a:lnTo>
                    <a:pt x="113128" y="151303"/>
                  </a:lnTo>
                  <a:lnTo>
                    <a:pt x="119446" y="107076"/>
                  </a:lnTo>
                  <a:lnTo>
                    <a:pt x="119964" y="108846"/>
                  </a:lnTo>
                  <a:lnTo>
                    <a:pt x="120310" y="114706"/>
                  </a:lnTo>
                  <a:lnTo>
                    <a:pt x="143816" y="159240"/>
                  </a:lnTo>
                  <a:lnTo>
                    <a:pt x="158047" y="178444"/>
                  </a:lnTo>
                  <a:lnTo>
                    <a:pt x="176071" y="194778"/>
                  </a:lnTo>
                  <a:lnTo>
                    <a:pt x="185790" y="198900"/>
                  </a:lnTo>
                  <a:lnTo>
                    <a:pt x="226286" y="2001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273948" y="1926715"/>
              <a:ext cx="147400" cy="223087"/>
            </a:xfrm>
            <a:custGeom>
              <a:avLst/>
              <a:gdLst/>
              <a:ahLst/>
              <a:cxnLst/>
              <a:rect l="0" t="0" r="0" b="0"/>
              <a:pathLst>
                <a:path w="147400" h="223087">
                  <a:moveTo>
                    <a:pt x="0" y="84228"/>
                  </a:moveTo>
                  <a:lnTo>
                    <a:pt x="2339" y="125085"/>
                  </a:lnTo>
                  <a:lnTo>
                    <a:pt x="23719" y="187730"/>
                  </a:lnTo>
                  <a:lnTo>
                    <a:pt x="36097" y="223086"/>
                  </a:lnTo>
                  <a:lnTo>
                    <a:pt x="34370" y="213403"/>
                  </a:lnTo>
                  <a:lnTo>
                    <a:pt x="8111" y="151662"/>
                  </a:lnTo>
                  <a:lnTo>
                    <a:pt x="2403" y="111487"/>
                  </a:lnTo>
                  <a:lnTo>
                    <a:pt x="7307" y="86984"/>
                  </a:lnTo>
                  <a:lnTo>
                    <a:pt x="18455" y="65566"/>
                  </a:lnTo>
                  <a:lnTo>
                    <a:pt x="35108" y="48247"/>
                  </a:lnTo>
                  <a:lnTo>
                    <a:pt x="64215" y="30933"/>
                  </a:lnTo>
                  <a:lnTo>
                    <a:pt x="121164" y="10904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445263" y="1937209"/>
              <a:ext cx="173008" cy="547517"/>
            </a:xfrm>
            <a:custGeom>
              <a:avLst/>
              <a:gdLst/>
              <a:ahLst/>
              <a:cxnLst/>
              <a:rect l="0" t="0" r="0" b="0"/>
              <a:pathLst>
                <a:path w="173008" h="547517">
                  <a:moveTo>
                    <a:pt x="91897" y="136905"/>
                  </a:moveTo>
                  <a:lnTo>
                    <a:pt x="108665" y="131315"/>
                  </a:lnTo>
                  <a:lnTo>
                    <a:pt x="123136" y="116093"/>
                  </a:lnTo>
                  <a:lnTo>
                    <a:pt x="130271" y="105483"/>
                  </a:lnTo>
                  <a:lnTo>
                    <a:pt x="135078" y="81215"/>
                  </a:lnTo>
                  <a:lnTo>
                    <a:pt x="132146" y="56002"/>
                  </a:lnTo>
                  <a:lnTo>
                    <a:pt x="117341" y="23246"/>
                  </a:lnTo>
                  <a:lnTo>
                    <a:pt x="104765" y="6061"/>
                  </a:lnTo>
                  <a:lnTo>
                    <a:pt x="96966" y="1712"/>
                  </a:lnTo>
                  <a:lnTo>
                    <a:pt x="78942" y="0"/>
                  </a:lnTo>
                  <a:lnTo>
                    <a:pt x="59233" y="9378"/>
                  </a:lnTo>
                  <a:lnTo>
                    <a:pt x="31526" y="34388"/>
                  </a:lnTo>
                  <a:lnTo>
                    <a:pt x="11618" y="64025"/>
                  </a:lnTo>
                  <a:lnTo>
                    <a:pt x="3575" y="86966"/>
                  </a:lnTo>
                  <a:lnTo>
                    <a:pt x="0" y="116659"/>
                  </a:lnTo>
                  <a:lnTo>
                    <a:pt x="4651" y="143114"/>
                  </a:lnTo>
                  <a:lnTo>
                    <a:pt x="9166" y="155083"/>
                  </a:lnTo>
                  <a:lnTo>
                    <a:pt x="16856" y="161891"/>
                  </a:lnTo>
                  <a:lnTo>
                    <a:pt x="26662" y="165261"/>
                  </a:lnTo>
                  <a:lnTo>
                    <a:pt x="37879" y="166337"/>
                  </a:lnTo>
                  <a:lnTo>
                    <a:pt x="47696" y="163545"/>
                  </a:lnTo>
                  <a:lnTo>
                    <a:pt x="64843" y="151085"/>
                  </a:lnTo>
                  <a:lnTo>
                    <a:pt x="100161" y="94187"/>
                  </a:lnTo>
                  <a:lnTo>
                    <a:pt x="104426" y="93218"/>
                  </a:lnTo>
                  <a:lnTo>
                    <a:pt x="107268" y="98422"/>
                  </a:lnTo>
                  <a:lnTo>
                    <a:pt x="120611" y="155147"/>
                  </a:lnTo>
                  <a:lnTo>
                    <a:pt x="134137" y="208878"/>
                  </a:lnTo>
                  <a:lnTo>
                    <a:pt x="148074" y="269275"/>
                  </a:lnTo>
                  <a:lnTo>
                    <a:pt x="165600" y="332064"/>
                  </a:lnTo>
                  <a:lnTo>
                    <a:pt x="173007" y="380733"/>
                  </a:lnTo>
                  <a:lnTo>
                    <a:pt x="172082" y="432198"/>
                  </a:lnTo>
                  <a:lnTo>
                    <a:pt x="166139" y="463508"/>
                  </a:lnTo>
                  <a:lnTo>
                    <a:pt x="155699" y="485223"/>
                  </a:lnTo>
                  <a:lnTo>
                    <a:pt x="131079" y="510601"/>
                  </a:lnTo>
                  <a:lnTo>
                    <a:pt x="72649" y="535823"/>
                  </a:lnTo>
                  <a:lnTo>
                    <a:pt x="39791" y="544052"/>
                  </a:lnTo>
                  <a:lnTo>
                    <a:pt x="7669" y="5475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636755" y="1934554"/>
              <a:ext cx="164181" cy="214655"/>
            </a:xfrm>
            <a:custGeom>
              <a:avLst/>
              <a:gdLst/>
              <a:ahLst/>
              <a:cxnLst/>
              <a:rect l="0" t="0" r="0" b="0"/>
              <a:pathLst>
                <a:path w="164181" h="214655">
                  <a:moveTo>
                    <a:pt x="16219" y="97446"/>
                  </a:moveTo>
                  <a:lnTo>
                    <a:pt x="74835" y="97446"/>
                  </a:lnTo>
                  <a:lnTo>
                    <a:pt x="109626" y="91856"/>
                  </a:lnTo>
                  <a:lnTo>
                    <a:pt x="128313" y="79754"/>
                  </a:lnTo>
                  <a:lnTo>
                    <a:pt x="159373" y="48977"/>
                  </a:lnTo>
                  <a:lnTo>
                    <a:pt x="163128" y="40567"/>
                  </a:lnTo>
                  <a:lnTo>
                    <a:pt x="164180" y="21863"/>
                  </a:lnTo>
                  <a:lnTo>
                    <a:pt x="160483" y="14302"/>
                  </a:lnTo>
                  <a:lnTo>
                    <a:pt x="147017" y="2781"/>
                  </a:lnTo>
                  <a:lnTo>
                    <a:pt x="123094" y="0"/>
                  </a:lnTo>
                  <a:lnTo>
                    <a:pt x="71255" y="7747"/>
                  </a:lnTo>
                  <a:lnTo>
                    <a:pt x="37985" y="22775"/>
                  </a:lnTo>
                  <a:lnTo>
                    <a:pt x="19653" y="41642"/>
                  </a:lnTo>
                  <a:lnTo>
                    <a:pt x="6047" y="65625"/>
                  </a:lnTo>
                  <a:lnTo>
                    <a:pt x="0" y="91882"/>
                  </a:lnTo>
                  <a:lnTo>
                    <a:pt x="2184" y="127382"/>
                  </a:lnTo>
                  <a:lnTo>
                    <a:pt x="14573" y="176885"/>
                  </a:lnTo>
                  <a:lnTo>
                    <a:pt x="25626" y="195533"/>
                  </a:lnTo>
                  <a:lnTo>
                    <a:pt x="41457" y="208500"/>
                  </a:lnTo>
                  <a:lnTo>
                    <a:pt x="50592" y="213596"/>
                  </a:lnTo>
                  <a:lnTo>
                    <a:pt x="60191" y="214654"/>
                  </a:lnTo>
                  <a:lnTo>
                    <a:pt x="80215" y="209589"/>
                  </a:lnTo>
                  <a:lnTo>
                    <a:pt x="132032" y="1816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842487" y="1884601"/>
              <a:ext cx="136871" cy="238376"/>
            </a:xfrm>
            <a:custGeom>
              <a:avLst/>
              <a:gdLst/>
              <a:ahLst/>
              <a:cxnLst/>
              <a:rect l="0" t="0" r="0" b="0"/>
              <a:pathLst>
                <a:path w="136871" h="238376">
                  <a:moveTo>
                    <a:pt x="0" y="94756"/>
                  </a:moveTo>
                  <a:lnTo>
                    <a:pt x="17958" y="155867"/>
                  </a:lnTo>
                  <a:lnTo>
                    <a:pt x="35149" y="210298"/>
                  </a:lnTo>
                  <a:lnTo>
                    <a:pt x="51228" y="236485"/>
                  </a:lnTo>
                  <a:lnTo>
                    <a:pt x="52869" y="238375"/>
                  </a:lnTo>
                  <a:lnTo>
                    <a:pt x="23162" y="184939"/>
                  </a:lnTo>
                  <a:lnTo>
                    <a:pt x="7435" y="132457"/>
                  </a:lnTo>
                  <a:lnTo>
                    <a:pt x="2203" y="90979"/>
                  </a:lnTo>
                  <a:lnTo>
                    <a:pt x="4978" y="79370"/>
                  </a:lnTo>
                  <a:lnTo>
                    <a:pt x="17420" y="60232"/>
                  </a:lnTo>
                  <a:lnTo>
                    <a:pt x="44156" y="41893"/>
                  </a:lnTo>
                  <a:lnTo>
                    <a:pt x="105464" y="17836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263626" y="1863051"/>
              <a:ext cx="200043" cy="201429"/>
            </a:xfrm>
            <a:custGeom>
              <a:avLst/>
              <a:gdLst/>
              <a:ahLst/>
              <a:cxnLst/>
              <a:rect l="0" t="0" r="0" b="0"/>
              <a:pathLst>
                <a:path w="200043" h="201429">
                  <a:moveTo>
                    <a:pt x="0" y="63664"/>
                  </a:moveTo>
                  <a:lnTo>
                    <a:pt x="14655" y="118805"/>
                  </a:lnTo>
                  <a:lnTo>
                    <a:pt x="20963" y="174598"/>
                  </a:lnTo>
                  <a:lnTo>
                    <a:pt x="26749" y="201428"/>
                  </a:lnTo>
                  <a:lnTo>
                    <a:pt x="22528" y="166482"/>
                  </a:lnTo>
                  <a:lnTo>
                    <a:pt x="24613" y="115575"/>
                  </a:lnTo>
                  <a:lnTo>
                    <a:pt x="35798" y="57150"/>
                  </a:lnTo>
                  <a:lnTo>
                    <a:pt x="51421" y="28329"/>
                  </a:lnTo>
                  <a:lnTo>
                    <a:pt x="70868" y="4971"/>
                  </a:lnTo>
                  <a:lnTo>
                    <a:pt x="78831" y="1138"/>
                  </a:lnTo>
                  <a:lnTo>
                    <a:pt x="97038" y="0"/>
                  </a:lnTo>
                  <a:lnTo>
                    <a:pt x="127018" y="11525"/>
                  </a:lnTo>
                  <a:lnTo>
                    <a:pt x="144580" y="29572"/>
                  </a:lnTo>
                  <a:lnTo>
                    <a:pt x="173718" y="84391"/>
                  </a:lnTo>
                  <a:lnTo>
                    <a:pt x="184313" y="118548"/>
                  </a:lnTo>
                  <a:lnTo>
                    <a:pt x="191606" y="171948"/>
                  </a:lnTo>
                  <a:lnTo>
                    <a:pt x="200042" y="2005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509075" y="1842487"/>
              <a:ext cx="162265" cy="216572"/>
            </a:xfrm>
            <a:custGeom>
              <a:avLst/>
              <a:gdLst/>
              <a:ahLst/>
              <a:cxnLst/>
              <a:rect l="0" t="0" r="0" b="0"/>
              <a:pathLst>
                <a:path w="162265" h="216572">
                  <a:moveTo>
                    <a:pt x="7236" y="10528"/>
                  </a:moveTo>
                  <a:lnTo>
                    <a:pt x="0" y="38084"/>
                  </a:lnTo>
                  <a:lnTo>
                    <a:pt x="477" y="94307"/>
                  </a:lnTo>
                  <a:lnTo>
                    <a:pt x="11490" y="150820"/>
                  </a:lnTo>
                  <a:lnTo>
                    <a:pt x="27083" y="181817"/>
                  </a:lnTo>
                  <a:lnTo>
                    <a:pt x="46522" y="205820"/>
                  </a:lnTo>
                  <a:lnTo>
                    <a:pt x="66420" y="214308"/>
                  </a:lnTo>
                  <a:lnTo>
                    <a:pt x="78277" y="216571"/>
                  </a:lnTo>
                  <a:lnTo>
                    <a:pt x="100811" y="212847"/>
                  </a:lnTo>
                  <a:lnTo>
                    <a:pt x="121354" y="202223"/>
                  </a:lnTo>
                  <a:lnTo>
                    <a:pt x="138284" y="185803"/>
                  </a:lnTo>
                  <a:lnTo>
                    <a:pt x="155379" y="156828"/>
                  </a:lnTo>
                  <a:lnTo>
                    <a:pt x="162264" y="114838"/>
                  </a:lnTo>
                  <a:lnTo>
                    <a:pt x="156185" y="56652"/>
                  </a:lnTo>
                  <a:lnTo>
                    <a:pt x="14410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716352" y="1844046"/>
              <a:ext cx="252685" cy="191572"/>
            </a:xfrm>
            <a:custGeom>
              <a:avLst/>
              <a:gdLst/>
              <a:ahLst/>
              <a:cxnLst/>
              <a:rect l="0" t="0" r="0" b="0"/>
              <a:pathLst>
                <a:path w="252685" h="191572">
                  <a:moveTo>
                    <a:pt x="0" y="82669"/>
                  </a:moveTo>
                  <a:lnTo>
                    <a:pt x="17958" y="136543"/>
                  </a:lnTo>
                  <a:lnTo>
                    <a:pt x="36301" y="191571"/>
                  </a:lnTo>
                  <a:lnTo>
                    <a:pt x="33503" y="178497"/>
                  </a:lnTo>
                  <a:lnTo>
                    <a:pt x="26249" y="125155"/>
                  </a:lnTo>
                  <a:lnTo>
                    <a:pt x="20913" y="68271"/>
                  </a:lnTo>
                  <a:lnTo>
                    <a:pt x="15295" y="31999"/>
                  </a:lnTo>
                  <a:lnTo>
                    <a:pt x="17716" y="9846"/>
                  </a:lnTo>
                  <a:lnTo>
                    <a:pt x="23509" y="3704"/>
                  </a:lnTo>
                  <a:lnTo>
                    <a:pt x="32050" y="780"/>
                  </a:lnTo>
                  <a:lnTo>
                    <a:pt x="42424" y="0"/>
                  </a:lnTo>
                  <a:lnTo>
                    <a:pt x="50509" y="2990"/>
                  </a:lnTo>
                  <a:lnTo>
                    <a:pt x="62613" y="15670"/>
                  </a:lnTo>
                  <a:lnTo>
                    <a:pt x="96445" y="72728"/>
                  </a:lnTo>
                  <a:lnTo>
                    <a:pt x="108255" y="103900"/>
                  </a:lnTo>
                  <a:lnTo>
                    <a:pt x="110774" y="106181"/>
                  </a:lnTo>
                  <a:lnTo>
                    <a:pt x="112454" y="103023"/>
                  </a:lnTo>
                  <a:lnTo>
                    <a:pt x="126971" y="41764"/>
                  </a:lnTo>
                  <a:lnTo>
                    <a:pt x="130271" y="30832"/>
                  </a:lnTo>
                  <a:lnTo>
                    <a:pt x="143296" y="12447"/>
                  </a:lnTo>
                  <a:lnTo>
                    <a:pt x="151683" y="4269"/>
                  </a:lnTo>
                  <a:lnTo>
                    <a:pt x="161953" y="1156"/>
                  </a:lnTo>
                  <a:lnTo>
                    <a:pt x="185843" y="3937"/>
                  </a:lnTo>
                  <a:lnTo>
                    <a:pt x="195255" y="9124"/>
                  </a:lnTo>
                  <a:lnTo>
                    <a:pt x="208833" y="24246"/>
                  </a:lnTo>
                  <a:lnTo>
                    <a:pt x="234676" y="83085"/>
                  </a:lnTo>
                  <a:lnTo>
                    <a:pt x="247913" y="138166"/>
                  </a:lnTo>
                  <a:lnTo>
                    <a:pt x="252684" y="177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021679" y="1621388"/>
              <a:ext cx="218227" cy="431670"/>
            </a:xfrm>
            <a:custGeom>
              <a:avLst/>
              <a:gdLst/>
              <a:ahLst/>
              <a:cxnLst/>
              <a:rect l="0" t="0" r="0" b="0"/>
              <a:pathLst>
                <a:path w="218227" h="431670">
                  <a:moveTo>
                    <a:pt x="0" y="0"/>
                  </a:moveTo>
                  <a:lnTo>
                    <a:pt x="11452" y="52051"/>
                  </a:lnTo>
                  <a:lnTo>
                    <a:pt x="21330" y="108229"/>
                  </a:lnTo>
                  <a:lnTo>
                    <a:pt x="31666" y="166209"/>
                  </a:lnTo>
                  <a:lnTo>
                    <a:pt x="42138" y="223552"/>
                  </a:lnTo>
                  <a:lnTo>
                    <a:pt x="52649" y="281877"/>
                  </a:lnTo>
                  <a:lnTo>
                    <a:pt x="60053" y="336203"/>
                  </a:lnTo>
                  <a:lnTo>
                    <a:pt x="61785" y="361164"/>
                  </a:lnTo>
                  <a:lnTo>
                    <a:pt x="62247" y="361269"/>
                  </a:lnTo>
                  <a:lnTo>
                    <a:pt x="64219" y="309574"/>
                  </a:lnTo>
                  <a:lnTo>
                    <a:pt x="72710" y="275000"/>
                  </a:lnTo>
                  <a:lnTo>
                    <a:pt x="83398" y="253243"/>
                  </a:lnTo>
                  <a:lnTo>
                    <a:pt x="99067" y="238115"/>
                  </a:lnTo>
                  <a:lnTo>
                    <a:pt x="108158" y="232443"/>
                  </a:lnTo>
                  <a:lnTo>
                    <a:pt x="127619" y="229260"/>
                  </a:lnTo>
                  <a:lnTo>
                    <a:pt x="147966" y="232915"/>
                  </a:lnTo>
                  <a:lnTo>
                    <a:pt x="168708" y="242338"/>
                  </a:lnTo>
                  <a:lnTo>
                    <a:pt x="194527" y="266386"/>
                  </a:lnTo>
                  <a:lnTo>
                    <a:pt x="211406" y="295738"/>
                  </a:lnTo>
                  <a:lnTo>
                    <a:pt x="218226" y="332252"/>
                  </a:lnTo>
                  <a:lnTo>
                    <a:pt x="213583" y="355898"/>
                  </a:lnTo>
                  <a:lnTo>
                    <a:pt x="197814" y="385822"/>
                  </a:lnTo>
                  <a:lnTo>
                    <a:pt x="171525" y="416893"/>
                  </a:lnTo>
                  <a:lnTo>
                    <a:pt x="151492" y="425102"/>
                  </a:lnTo>
                  <a:lnTo>
                    <a:pt x="117026" y="429723"/>
                  </a:lnTo>
                  <a:lnTo>
                    <a:pt x="84228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253305" y="1830690"/>
              <a:ext cx="157929" cy="188456"/>
            </a:xfrm>
            <a:custGeom>
              <a:avLst/>
              <a:gdLst/>
              <a:ahLst/>
              <a:cxnLst/>
              <a:rect l="0" t="0" r="0" b="0"/>
              <a:pathLst>
                <a:path w="157929" h="188456">
                  <a:moveTo>
                    <a:pt x="0" y="117082"/>
                  </a:moveTo>
                  <a:lnTo>
                    <a:pt x="37478" y="108748"/>
                  </a:lnTo>
                  <a:lnTo>
                    <a:pt x="83313" y="101398"/>
                  </a:lnTo>
                  <a:lnTo>
                    <a:pt x="115543" y="86438"/>
                  </a:lnTo>
                  <a:lnTo>
                    <a:pt x="130511" y="70707"/>
                  </a:lnTo>
                  <a:lnTo>
                    <a:pt x="136141" y="61599"/>
                  </a:lnTo>
                  <a:lnTo>
                    <a:pt x="139276" y="39000"/>
                  </a:lnTo>
                  <a:lnTo>
                    <a:pt x="138474" y="26423"/>
                  </a:lnTo>
                  <a:lnTo>
                    <a:pt x="134430" y="16868"/>
                  </a:lnTo>
                  <a:lnTo>
                    <a:pt x="120578" y="3132"/>
                  </a:lnTo>
                  <a:lnTo>
                    <a:pt x="111971" y="171"/>
                  </a:lnTo>
                  <a:lnTo>
                    <a:pt x="93049" y="0"/>
                  </a:lnTo>
                  <a:lnTo>
                    <a:pt x="62665" y="12071"/>
                  </a:lnTo>
                  <a:lnTo>
                    <a:pt x="37025" y="30465"/>
                  </a:lnTo>
                  <a:lnTo>
                    <a:pt x="20199" y="56322"/>
                  </a:lnTo>
                  <a:lnTo>
                    <a:pt x="7805" y="91800"/>
                  </a:lnTo>
                  <a:lnTo>
                    <a:pt x="6589" y="115204"/>
                  </a:lnTo>
                  <a:lnTo>
                    <a:pt x="11117" y="136134"/>
                  </a:lnTo>
                  <a:lnTo>
                    <a:pt x="20929" y="153235"/>
                  </a:lnTo>
                  <a:lnTo>
                    <a:pt x="36208" y="165516"/>
                  </a:lnTo>
                  <a:lnTo>
                    <a:pt x="74613" y="182931"/>
                  </a:lnTo>
                  <a:lnTo>
                    <a:pt x="111145" y="188455"/>
                  </a:lnTo>
                  <a:lnTo>
                    <a:pt x="157928" y="1802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445017" y="1800373"/>
              <a:ext cx="103087" cy="224342"/>
            </a:xfrm>
            <a:custGeom>
              <a:avLst/>
              <a:gdLst/>
              <a:ahLst/>
              <a:cxnLst/>
              <a:rect l="0" t="0" r="0" b="0"/>
              <a:pathLst>
                <a:path w="103087" h="224342">
                  <a:moveTo>
                    <a:pt x="29387" y="94756"/>
                  </a:moveTo>
                  <a:lnTo>
                    <a:pt x="23798" y="117113"/>
                  </a:lnTo>
                  <a:lnTo>
                    <a:pt x="27293" y="140567"/>
                  </a:lnTo>
                  <a:lnTo>
                    <a:pt x="46659" y="199142"/>
                  </a:lnTo>
                  <a:lnTo>
                    <a:pt x="55041" y="224341"/>
                  </a:lnTo>
                  <a:lnTo>
                    <a:pt x="30448" y="167350"/>
                  </a:lnTo>
                  <a:lnTo>
                    <a:pt x="5222" y="105188"/>
                  </a:lnTo>
                  <a:lnTo>
                    <a:pt x="0" y="68081"/>
                  </a:lnTo>
                  <a:lnTo>
                    <a:pt x="4042" y="33040"/>
                  </a:lnTo>
                  <a:lnTo>
                    <a:pt x="8981" y="24366"/>
                  </a:lnTo>
                  <a:lnTo>
                    <a:pt x="23827" y="11609"/>
                  </a:lnTo>
                  <a:lnTo>
                    <a:pt x="63094" y="3439"/>
                  </a:lnTo>
                  <a:lnTo>
                    <a:pt x="10308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640347" y="1794783"/>
              <a:ext cx="203270" cy="246434"/>
            </a:xfrm>
            <a:custGeom>
              <a:avLst/>
              <a:gdLst/>
              <a:ahLst/>
              <a:cxnLst/>
              <a:rect l="0" t="0" r="0" b="0"/>
              <a:pathLst>
                <a:path w="203270" h="246434">
                  <a:moveTo>
                    <a:pt x="97269" y="5590"/>
                  </a:moveTo>
                  <a:lnTo>
                    <a:pt x="80502" y="0"/>
                  </a:lnTo>
                  <a:lnTo>
                    <a:pt x="62911" y="376"/>
                  </a:lnTo>
                  <a:lnTo>
                    <a:pt x="23022" y="10149"/>
                  </a:lnTo>
                  <a:lnTo>
                    <a:pt x="15016" y="15648"/>
                  </a:lnTo>
                  <a:lnTo>
                    <a:pt x="3000" y="31117"/>
                  </a:lnTo>
                  <a:lnTo>
                    <a:pt x="0" y="49691"/>
                  </a:lnTo>
                  <a:lnTo>
                    <a:pt x="838" y="59557"/>
                  </a:lnTo>
                  <a:lnTo>
                    <a:pt x="6075" y="66134"/>
                  </a:lnTo>
                  <a:lnTo>
                    <a:pt x="55393" y="83146"/>
                  </a:lnTo>
                  <a:lnTo>
                    <a:pt x="116162" y="95178"/>
                  </a:lnTo>
                  <a:lnTo>
                    <a:pt x="146151" y="112463"/>
                  </a:lnTo>
                  <a:lnTo>
                    <a:pt x="198825" y="160100"/>
                  </a:lnTo>
                  <a:lnTo>
                    <a:pt x="202407" y="169428"/>
                  </a:lnTo>
                  <a:lnTo>
                    <a:pt x="203269" y="192271"/>
                  </a:lnTo>
                  <a:lnTo>
                    <a:pt x="196633" y="211781"/>
                  </a:lnTo>
                  <a:lnTo>
                    <a:pt x="191588" y="220260"/>
                  </a:lnTo>
                  <a:lnTo>
                    <a:pt x="176623" y="232800"/>
                  </a:lnTo>
                  <a:lnTo>
                    <a:pt x="157104" y="241103"/>
                  </a:lnTo>
                  <a:lnTo>
                    <a:pt x="106446" y="246433"/>
                  </a:lnTo>
                  <a:lnTo>
                    <a:pt x="45790" y="241897"/>
                  </a:lnTo>
                  <a:lnTo>
                    <a:pt x="13041" y="2372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" name="Freeform 35"/>
          <p:cNvSpPr/>
          <p:nvPr/>
        </p:nvSpPr>
        <p:spPr>
          <a:xfrm>
            <a:off x="431668" y="3263834"/>
            <a:ext cx="157928" cy="10529"/>
          </a:xfrm>
          <a:custGeom>
            <a:avLst/>
            <a:gdLst/>
            <a:ahLst/>
            <a:cxnLst/>
            <a:rect l="0" t="0" r="0" b="0"/>
            <a:pathLst>
              <a:path w="157928" h="10529">
                <a:moveTo>
                  <a:pt x="157927" y="0"/>
                </a:moveTo>
                <a:lnTo>
                  <a:pt x="120449" y="8333"/>
                </a:lnTo>
                <a:lnTo>
                  <a:pt x="63437" y="10095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8" name="Group 57"/>
          <p:cNvGrpSpPr/>
          <p:nvPr/>
        </p:nvGrpSpPr>
        <p:grpSpPr>
          <a:xfrm>
            <a:off x="736994" y="2737409"/>
            <a:ext cx="4038855" cy="831752"/>
            <a:chOff x="736994" y="2737409"/>
            <a:chExt cx="4038855" cy="831752"/>
          </a:xfrm>
        </p:grpSpPr>
        <p:sp>
          <p:nvSpPr>
            <p:cNvPr id="37" name="Freeform 36"/>
            <p:cNvSpPr/>
            <p:nvPr/>
          </p:nvSpPr>
          <p:spPr>
            <a:xfrm>
              <a:off x="736994" y="2858151"/>
              <a:ext cx="284271" cy="711010"/>
            </a:xfrm>
            <a:custGeom>
              <a:avLst/>
              <a:gdLst/>
              <a:ahLst/>
              <a:cxnLst/>
              <a:rect l="0" t="0" r="0" b="0"/>
              <a:pathLst>
                <a:path w="284271" h="711010">
                  <a:moveTo>
                    <a:pt x="0" y="711009"/>
                  </a:moveTo>
                  <a:lnTo>
                    <a:pt x="3120" y="653745"/>
                  </a:lnTo>
                  <a:lnTo>
                    <a:pt x="14655" y="598442"/>
                  </a:lnTo>
                  <a:lnTo>
                    <a:pt x="28198" y="546488"/>
                  </a:lnTo>
                  <a:lnTo>
                    <a:pt x="40051" y="484840"/>
                  </a:lnTo>
                  <a:lnTo>
                    <a:pt x="50112" y="431111"/>
                  </a:lnTo>
                  <a:lnTo>
                    <a:pt x="63365" y="379250"/>
                  </a:lnTo>
                  <a:lnTo>
                    <a:pt x="71658" y="318963"/>
                  </a:lnTo>
                  <a:lnTo>
                    <a:pt x="78684" y="259365"/>
                  </a:lnTo>
                  <a:lnTo>
                    <a:pt x="91539" y="197146"/>
                  </a:lnTo>
                  <a:lnTo>
                    <a:pt x="105343" y="137196"/>
                  </a:lnTo>
                  <a:lnTo>
                    <a:pt x="108833" y="124916"/>
                  </a:lnTo>
                  <a:lnTo>
                    <a:pt x="112330" y="120239"/>
                  </a:lnTo>
                  <a:lnTo>
                    <a:pt x="115831" y="120631"/>
                  </a:lnTo>
                  <a:lnTo>
                    <a:pt x="122840" y="130424"/>
                  </a:lnTo>
                  <a:lnTo>
                    <a:pt x="140381" y="186421"/>
                  </a:lnTo>
                  <a:lnTo>
                    <a:pt x="150909" y="235301"/>
                  </a:lnTo>
                  <a:lnTo>
                    <a:pt x="168456" y="298758"/>
                  </a:lnTo>
                  <a:lnTo>
                    <a:pt x="171966" y="309833"/>
                  </a:lnTo>
                  <a:lnTo>
                    <a:pt x="176645" y="314877"/>
                  </a:lnTo>
                  <a:lnTo>
                    <a:pt x="182104" y="315900"/>
                  </a:lnTo>
                  <a:lnTo>
                    <a:pt x="188084" y="314242"/>
                  </a:lnTo>
                  <a:lnTo>
                    <a:pt x="200966" y="299922"/>
                  </a:lnTo>
                  <a:lnTo>
                    <a:pt x="213321" y="276790"/>
                  </a:lnTo>
                  <a:lnTo>
                    <a:pt x="230784" y="220519"/>
                  </a:lnTo>
                  <a:lnTo>
                    <a:pt x="245499" y="163737"/>
                  </a:lnTo>
                  <a:lnTo>
                    <a:pt x="250555" y="113417"/>
                  </a:lnTo>
                  <a:lnTo>
                    <a:pt x="259499" y="59652"/>
                  </a:lnTo>
                  <a:lnTo>
                    <a:pt x="264452" y="21355"/>
                  </a:lnTo>
                  <a:lnTo>
                    <a:pt x="273902" y="2464"/>
                  </a:lnTo>
                  <a:lnTo>
                    <a:pt x="276188" y="0"/>
                  </a:lnTo>
                  <a:lnTo>
                    <a:pt x="276542" y="1867"/>
                  </a:lnTo>
                  <a:lnTo>
                    <a:pt x="266874" y="57447"/>
                  </a:lnTo>
                  <a:lnTo>
                    <a:pt x="264298" y="111429"/>
                  </a:lnTo>
                  <a:lnTo>
                    <a:pt x="263427" y="172777"/>
                  </a:lnTo>
                  <a:lnTo>
                    <a:pt x="263255" y="229955"/>
                  </a:lnTo>
                  <a:lnTo>
                    <a:pt x="263221" y="286310"/>
                  </a:lnTo>
                  <a:lnTo>
                    <a:pt x="266334" y="342502"/>
                  </a:lnTo>
                  <a:lnTo>
                    <a:pt x="272278" y="398662"/>
                  </a:lnTo>
                  <a:lnTo>
                    <a:pt x="273452" y="454816"/>
                  </a:lnTo>
                  <a:lnTo>
                    <a:pt x="276804" y="517207"/>
                  </a:lnTo>
                  <a:lnTo>
                    <a:pt x="282058" y="569748"/>
                  </a:lnTo>
                  <a:lnTo>
                    <a:pt x="284270" y="6267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074340" y="3211191"/>
              <a:ext cx="144476" cy="253306"/>
            </a:xfrm>
            <a:custGeom>
              <a:avLst/>
              <a:gdLst/>
              <a:ahLst/>
              <a:cxnLst/>
              <a:rect l="0" t="0" r="0" b="0"/>
              <a:pathLst>
                <a:path w="144476" h="253306">
                  <a:moveTo>
                    <a:pt x="10095" y="31586"/>
                  </a:moveTo>
                  <a:lnTo>
                    <a:pt x="1762" y="69064"/>
                  </a:lnTo>
                  <a:lnTo>
                    <a:pt x="0" y="120487"/>
                  </a:lnTo>
                  <a:lnTo>
                    <a:pt x="8057" y="174535"/>
                  </a:lnTo>
                  <a:lnTo>
                    <a:pt x="24034" y="220220"/>
                  </a:lnTo>
                  <a:lnTo>
                    <a:pt x="29916" y="231041"/>
                  </a:lnTo>
                  <a:lnTo>
                    <a:pt x="45810" y="246185"/>
                  </a:lnTo>
                  <a:lnTo>
                    <a:pt x="54962" y="251861"/>
                  </a:lnTo>
                  <a:lnTo>
                    <a:pt x="63403" y="253305"/>
                  </a:lnTo>
                  <a:lnTo>
                    <a:pt x="71370" y="251929"/>
                  </a:lnTo>
                  <a:lnTo>
                    <a:pt x="86461" y="244160"/>
                  </a:lnTo>
                  <a:lnTo>
                    <a:pt x="100967" y="232908"/>
                  </a:lnTo>
                  <a:lnTo>
                    <a:pt x="134358" y="172584"/>
                  </a:lnTo>
                  <a:lnTo>
                    <a:pt x="144475" y="118752"/>
                  </a:lnTo>
                  <a:lnTo>
                    <a:pt x="143354" y="66178"/>
                  </a:lnTo>
                  <a:lnTo>
                    <a:pt x="138486" y="32477"/>
                  </a:lnTo>
                  <a:lnTo>
                    <a:pt x="13643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276093" y="2905865"/>
              <a:ext cx="18913" cy="536954"/>
            </a:xfrm>
            <a:custGeom>
              <a:avLst/>
              <a:gdLst/>
              <a:ahLst/>
              <a:cxnLst/>
              <a:rect l="0" t="0" r="0" b="0"/>
              <a:pathLst>
                <a:path w="18913" h="536954">
                  <a:moveTo>
                    <a:pt x="8383" y="0"/>
                  </a:moveTo>
                  <a:lnTo>
                    <a:pt x="1148" y="27556"/>
                  </a:lnTo>
                  <a:lnTo>
                    <a:pt x="0" y="73026"/>
                  </a:lnTo>
                  <a:lnTo>
                    <a:pt x="3878" y="114734"/>
                  </a:lnTo>
                  <a:lnTo>
                    <a:pt x="6381" y="160567"/>
                  </a:lnTo>
                  <a:lnTo>
                    <a:pt x="7790" y="223050"/>
                  </a:lnTo>
                  <a:lnTo>
                    <a:pt x="8266" y="286085"/>
                  </a:lnTo>
                  <a:lnTo>
                    <a:pt x="8348" y="346158"/>
                  </a:lnTo>
                  <a:lnTo>
                    <a:pt x="8373" y="404642"/>
                  </a:lnTo>
                  <a:lnTo>
                    <a:pt x="13969" y="459016"/>
                  </a:lnTo>
                  <a:lnTo>
                    <a:pt x="17936" y="516706"/>
                  </a:lnTo>
                  <a:lnTo>
                    <a:pt x="18912" y="5369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499985" y="2895336"/>
              <a:ext cx="16119" cy="536955"/>
            </a:xfrm>
            <a:custGeom>
              <a:avLst/>
              <a:gdLst/>
              <a:ahLst/>
              <a:cxnLst/>
              <a:rect l="0" t="0" r="0" b="0"/>
              <a:pathLst>
                <a:path w="16119" h="536955">
                  <a:moveTo>
                    <a:pt x="5590" y="0"/>
                  </a:moveTo>
                  <a:lnTo>
                    <a:pt x="0" y="62093"/>
                  </a:lnTo>
                  <a:lnTo>
                    <a:pt x="2114" y="116794"/>
                  </a:lnTo>
                  <a:lnTo>
                    <a:pt x="4045" y="161483"/>
                  </a:lnTo>
                  <a:lnTo>
                    <a:pt x="5132" y="223322"/>
                  </a:lnTo>
                  <a:lnTo>
                    <a:pt x="5499" y="286139"/>
                  </a:lnTo>
                  <a:lnTo>
                    <a:pt x="5572" y="343607"/>
                  </a:lnTo>
                  <a:lnTo>
                    <a:pt x="5586" y="406258"/>
                  </a:lnTo>
                  <a:lnTo>
                    <a:pt x="8708" y="458845"/>
                  </a:lnTo>
                  <a:lnTo>
                    <a:pt x="13923" y="500942"/>
                  </a:lnTo>
                  <a:lnTo>
                    <a:pt x="16118" y="5369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368704" y="3126963"/>
              <a:ext cx="242157" cy="63172"/>
            </a:xfrm>
            <a:custGeom>
              <a:avLst/>
              <a:gdLst/>
              <a:ahLst/>
              <a:cxnLst/>
              <a:rect l="0" t="0" r="0" b="0"/>
              <a:pathLst>
                <a:path w="242157" h="63172">
                  <a:moveTo>
                    <a:pt x="242156" y="0"/>
                  </a:moveTo>
                  <a:lnTo>
                    <a:pt x="187015" y="14654"/>
                  </a:lnTo>
                  <a:lnTo>
                    <a:pt x="128882" y="28198"/>
                  </a:lnTo>
                  <a:lnTo>
                    <a:pt x="65406" y="42138"/>
                  </a:lnTo>
                  <a:lnTo>
                    <a:pt x="27959" y="5265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674031" y="3200663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0" y="0"/>
                  </a:moveTo>
                  <a:lnTo>
                    <a:pt x="0" y="54144"/>
                  </a:lnTo>
                  <a:lnTo>
                    <a:pt x="5589" y="109091"/>
                  </a:lnTo>
                  <a:lnTo>
                    <a:pt x="9878" y="169665"/>
                  </a:lnTo>
                  <a:lnTo>
                    <a:pt x="10528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642445" y="3042735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853015" y="3148020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3650" y="3120"/>
                  </a:lnTo>
                  <a:lnTo>
                    <a:pt x="26614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123478" y="3014271"/>
              <a:ext cx="232027" cy="275860"/>
            </a:xfrm>
            <a:custGeom>
              <a:avLst/>
              <a:gdLst/>
              <a:ahLst/>
              <a:cxnLst/>
              <a:rect l="0" t="0" r="0" b="0"/>
              <a:pathLst>
                <a:path w="232027" h="275860">
                  <a:moveTo>
                    <a:pt x="140148" y="17936"/>
                  </a:moveTo>
                  <a:lnTo>
                    <a:pt x="128970" y="6757"/>
                  </a:lnTo>
                  <a:lnTo>
                    <a:pt x="111004" y="1269"/>
                  </a:lnTo>
                  <a:lnTo>
                    <a:pt x="88591" y="0"/>
                  </a:lnTo>
                  <a:lnTo>
                    <a:pt x="66931" y="3335"/>
                  </a:lnTo>
                  <a:lnTo>
                    <a:pt x="48726" y="11837"/>
                  </a:lnTo>
                  <a:lnTo>
                    <a:pt x="17975" y="36358"/>
                  </a:lnTo>
                  <a:lnTo>
                    <a:pt x="2043" y="67978"/>
                  </a:lnTo>
                  <a:lnTo>
                    <a:pt x="0" y="90480"/>
                  </a:lnTo>
                  <a:lnTo>
                    <a:pt x="1092" y="101394"/>
                  </a:lnTo>
                  <a:lnTo>
                    <a:pt x="5331" y="109839"/>
                  </a:lnTo>
                  <a:lnTo>
                    <a:pt x="19398" y="122343"/>
                  </a:lnTo>
                  <a:lnTo>
                    <a:pt x="40468" y="128680"/>
                  </a:lnTo>
                  <a:lnTo>
                    <a:pt x="64261" y="130326"/>
                  </a:lnTo>
                  <a:lnTo>
                    <a:pt x="118803" y="118799"/>
                  </a:lnTo>
                  <a:lnTo>
                    <a:pt x="140020" y="118526"/>
                  </a:lnTo>
                  <a:lnTo>
                    <a:pt x="182237" y="127883"/>
                  </a:lnTo>
                  <a:lnTo>
                    <a:pt x="208251" y="143189"/>
                  </a:lnTo>
                  <a:lnTo>
                    <a:pt x="220329" y="159002"/>
                  </a:lnTo>
                  <a:lnTo>
                    <a:pt x="228427" y="178898"/>
                  </a:lnTo>
                  <a:lnTo>
                    <a:pt x="232026" y="203338"/>
                  </a:lnTo>
                  <a:lnTo>
                    <a:pt x="227386" y="226679"/>
                  </a:lnTo>
                  <a:lnTo>
                    <a:pt x="222874" y="237816"/>
                  </a:lnTo>
                  <a:lnTo>
                    <a:pt x="205381" y="256430"/>
                  </a:lnTo>
                  <a:lnTo>
                    <a:pt x="194165" y="264670"/>
                  </a:lnTo>
                  <a:lnTo>
                    <a:pt x="166106" y="273824"/>
                  </a:lnTo>
                  <a:lnTo>
                    <a:pt x="120543" y="275859"/>
                  </a:lnTo>
                  <a:lnTo>
                    <a:pt x="63226" y="266065"/>
                  </a:lnTo>
                  <a:lnTo>
                    <a:pt x="24335" y="2600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497001" y="2821637"/>
              <a:ext cx="19310" cy="442198"/>
            </a:xfrm>
            <a:custGeom>
              <a:avLst/>
              <a:gdLst/>
              <a:ahLst/>
              <a:cxnLst/>
              <a:rect l="0" t="0" r="0" b="0"/>
              <a:pathLst>
                <a:path w="19310" h="442198">
                  <a:moveTo>
                    <a:pt x="19309" y="0"/>
                  </a:moveTo>
                  <a:lnTo>
                    <a:pt x="4838" y="34791"/>
                  </a:lnTo>
                  <a:lnTo>
                    <a:pt x="204" y="81408"/>
                  </a:lnTo>
                  <a:lnTo>
                    <a:pt x="0" y="140324"/>
                  </a:lnTo>
                  <a:lnTo>
                    <a:pt x="4099" y="185589"/>
                  </a:lnTo>
                  <a:lnTo>
                    <a:pt x="6700" y="233002"/>
                  </a:lnTo>
                  <a:lnTo>
                    <a:pt x="9026" y="279031"/>
                  </a:lnTo>
                  <a:lnTo>
                    <a:pt x="15743" y="336660"/>
                  </a:lnTo>
                  <a:lnTo>
                    <a:pt x="18605" y="398647"/>
                  </a:lnTo>
                  <a:lnTo>
                    <a:pt x="19309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358383" y="3011150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221098" y="0"/>
                  </a:moveTo>
                  <a:lnTo>
                    <a:pt x="159006" y="5589"/>
                  </a:lnTo>
                  <a:lnTo>
                    <a:pt x="107621" y="10722"/>
                  </a:lnTo>
                  <a:lnTo>
                    <a:pt x="52411" y="2178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600538" y="3058231"/>
              <a:ext cx="168457" cy="208681"/>
            </a:xfrm>
            <a:custGeom>
              <a:avLst/>
              <a:gdLst/>
              <a:ahLst/>
              <a:cxnLst/>
              <a:rect l="0" t="0" r="0" b="0"/>
              <a:pathLst>
                <a:path w="168457" h="208681">
                  <a:moveTo>
                    <a:pt x="0" y="89789"/>
                  </a:moveTo>
                  <a:lnTo>
                    <a:pt x="27557" y="97025"/>
                  </a:lnTo>
                  <a:lnTo>
                    <a:pt x="83779" y="96548"/>
                  </a:lnTo>
                  <a:lnTo>
                    <a:pt x="134702" y="85535"/>
                  </a:lnTo>
                  <a:lnTo>
                    <a:pt x="162225" y="69942"/>
                  </a:lnTo>
                  <a:lnTo>
                    <a:pt x="166642" y="61350"/>
                  </a:lnTo>
                  <a:lnTo>
                    <a:pt x="168430" y="39325"/>
                  </a:lnTo>
                  <a:lnTo>
                    <a:pt x="162205" y="20178"/>
                  </a:lnTo>
                  <a:lnTo>
                    <a:pt x="157270" y="11796"/>
                  </a:lnTo>
                  <a:lnTo>
                    <a:pt x="148131" y="6208"/>
                  </a:lnTo>
                  <a:lnTo>
                    <a:pt x="122378" y="0"/>
                  </a:lnTo>
                  <a:lnTo>
                    <a:pt x="86173" y="2094"/>
                  </a:lnTo>
                  <a:lnTo>
                    <a:pt x="67155" y="10259"/>
                  </a:lnTo>
                  <a:lnTo>
                    <a:pt x="35883" y="34565"/>
                  </a:lnTo>
                  <a:lnTo>
                    <a:pt x="14272" y="60559"/>
                  </a:lnTo>
                  <a:lnTo>
                    <a:pt x="6343" y="83427"/>
                  </a:lnTo>
                  <a:lnTo>
                    <a:pt x="3989" y="108019"/>
                  </a:lnTo>
                  <a:lnTo>
                    <a:pt x="15026" y="163116"/>
                  </a:lnTo>
                  <a:lnTo>
                    <a:pt x="30449" y="189375"/>
                  </a:lnTo>
                  <a:lnTo>
                    <a:pt x="46288" y="201510"/>
                  </a:lnTo>
                  <a:lnTo>
                    <a:pt x="55426" y="206384"/>
                  </a:lnTo>
                  <a:lnTo>
                    <a:pt x="78056" y="208680"/>
                  </a:lnTo>
                  <a:lnTo>
                    <a:pt x="140954" y="198772"/>
                  </a:lnTo>
                  <a:lnTo>
                    <a:pt x="168456" y="1950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845250" y="3014702"/>
              <a:ext cx="158509" cy="541319"/>
            </a:xfrm>
            <a:custGeom>
              <a:avLst/>
              <a:gdLst/>
              <a:ahLst/>
              <a:cxnLst/>
              <a:rect l="0" t="0" r="0" b="0"/>
              <a:pathLst>
                <a:path w="158509" h="541319">
                  <a:moveTo>
                    <a:pt x="29029" y="154375"/>
                  </a:moveTo>
                  <a:lnTo>
                    <a:pt x="43684" y="212992"/>
                  </a:lnTo>
                  <a:lnTo>
                    <a:pt x="60696" y="269589"/>
                  </a:lnTo>
                  <a:lnTo>
                    <a:pt x="74669" y="323362"/>
                  </a:lnTo>
                  <a:lnTo>
                    <a:pt x="88694" y="378178"/>
                  </a:lnTo>
                  <a:lnTo>
                    <a:pt x="98050" y="438926"/>
                  </a:lnTo>
                  <a:lnTo>
                    <a:pt x="102512" y="499560"/>
                  </a:lnTo>
                  <a:lnTo>
                    <a:pt x="107214" y="540012"/>
                  </a:lnTo>
                  <a:lnTo>
                    <a:pt x="104549" y="541318"/>
                  </a:lnTo>
                  <a:lnTo>
                    <a:pt x="100433" y="538679"/>
                  </a:lnTo>
                  <a:lnTo>
                    <a:pt x="89051" y="512608"/>
                  </a:lnTo>
                  <a:lnTo>
                    <a:pt x="74724" y="455811"/>
                  </a:lnTo>
                  <a:lnTo>
                    <a:pt x="60629" y="399012"/>
                  </a:lnTo>
                  <a:lnTo>
                    <a:pt x="46580" y="338010"/>
                  </a:lnTo>
                  <a:lnTo>
                    <a:pt x="36049" y="286384"/>
                  </a:lnTo>
                  <a:lnTo>
                    <a:pt x="25520" y="226634"/>
                  </a:lnTo>
                  <a:lnTo>
                    <a:pt x="14991" y="170066"/>
                  </a:lnTo>
                  <a:lnTo>
                    <a:pt x="4463" y="116260"/>
                  </a:lnTo>
                  <a:lnTo>
                    <a:pt x="0" y="55253"/>
                  </a:lnTo>
                  <a:lnTo>
                    <a:pt x="3649" y="30772"/>
                  </a:lnTo>
                  <a:lnTo>
                    <a:pt x="8600" y="21670"/>
                  </a:lnTo>
                  <a:lnTo>
                    <a:pt x="23459" y="8438"/>
                  </a:lnTo>
                  <a:lnTo>
                    <a:pt x="44881" y="1777"/>
                  </a:lnTo>
                  <a:lnTo>
                    <a:pt x="57145" y="0"/>
                  </a:lnTo>
                  <a:lnTo>
                    <a:pt x="77010" y="4266"/>
                  </a:lnTo>
                  <a:lnTo>
                    <a:pt x="114416" y="26068"/>
                  </a:lnTo>
                  <a:lnTo>
                    <a:pt x="139597" y="51628"/>
                  </a:lnTo>
                  <a:lnTo>
                    <a:pt x="156287" y="81428"/>
                  </a:lnTo>
                  <a:lnTo>
                    <a:pt x="158508" y="102067"/>
                  </a:lnTo>
                  <a:lnTo>
                    <a:pt x="154426" y="122938"/>
                  </a:lnTo>
                  <a:lnTo>
                    <a:pt x="144813" y="143913"/>
                  </a:lnTo>
                  <a:lnTo>
                    <a:pt x="129621" y="158694"/>
                  </a:lnTo>
                  <a:lnTo>
                    <a:pt x="74988" y="187699"/>
                  </a:lnTo>
                  <a:lnTo>
                    <a:pt x="39558" y="1964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215654" y="2945837"/>
              <a:ext cx="178484" cy="536702"/>
            </a:xfrm>
            <a:custGeom>
              <a:avLst/>
              <a:gdLst/>
              <a:ahLst/>
              <a:cxnLst/>
              <a:rect l="0" t="0" r="0" b="0"/>
              <a:pathLst>
                <a:path w="178484" h="536702">
                  <a:moveTo>
                    <a:pt x="6066" y="96898"/>
                  </a:moveTo>
                  <a:lnTo>
                    <a:pt x="0" y="131690"/>
                  </a:lnTo>
                  <a:lnTo>
                    <a:pt x="7641" y="193675"/>
                  </a:lnTo>
                  <a:lnTo>
                    <a:pt x="17061" y="244896"/>
                  </a:lnTo>
                  <a:lnTo>
                    <a:pt x="27261" y="293998"/>
                  </a:lnTo>
                  <a:lnTo>
                    <a:pt x="37692" y="344421"/>
                  </a:lnTo>
                  <a:lnTo>
                    <a:pt x="45072" y="400695"/>
                  </a:lnTo>
                  <a:lnTo>
                    <a:pt x="47259" y="457534"/>
                  </a:lnTo>
                  <a:lnTo>
                    <a:pt x="47907" y="512589"/>
                  </a:lnTo>
                  <a:lnTo>
                    <a:pt x="47998" y="528443"/>
                  </a:lnTo>
                  <a:lnTo>
                    <a:pt x="45719" y="535503"/>
                  </a:lnTo>
                  <a:lnTo>
                    <a:pt x="41860" y="536701"/>
                  </a:lnTo>
                  <a:lnTo>
                    <a:pt x="36948" y="533990"/>
                  </a:lnTo>
                  <a:lnTo>
                    <a:pt x="33673" y="527503"/>
                  </a:lnTo>
                  <a:lnTo>
                    <a:pt x="22396" y="464837"/>
                  </a:lnTo>
                  <a:lnTo>
                    <a:pt x="18313" y="409468"/>
                  </a:lnTo>
                  <a:lnTo>
                    <a:pt x="9698" y="350753"/>
                  </a:lnTo>
                  <a:lnTo>
                    <a:pt x="7142" y="301056"/>
                  </a:lnTo>
                  <a:lnTo>
                    <a:pt x="6385" y="243567"/>
                  </a:lnTo>
                  <a:lnTo>
                    <a:pt x="6160" y="188969"/>
                  </a:lnTo>
                  <a:lnTo>
                    <a:pt x="6094" y="136917"/>
                  </a:lnTo>
                  <a:lnTo>
                    <a:pt x="9191" y="76814"/>
                  </a:lnTo>
                  <a:lnTo>
                    <a:pt x="20640" y="37135"/>
                  </a:lnTo>
                  <a:lnTo>
                    <a:pt x="26310" y="25470"/>
                  </a:lnTo>
                  <a:lnTo>
                    <a:pt x="41970" y="9391"/>
                  </a:lnTo>
                  <a:lnTo>
                    <a:pt x="51059" y="3465"/>
                  </a:lnTo>
                  <a:lnTo>
                    <a:pt x="76755" y="0"/>
                  </a:lnTo>
                  <a:lnTo>
                    <a:pt x="91797" y="714"/>
                  </a:lnTo>
                  <a:lnTo>
                    <a:pt x="114748" y="10866"/>
                  </a:lnTo>
                  <a:lnTo>
                    <a:pt x="148547" y="40390"/>
                  </a:lnTo>
                  <a:lnTo>
                    <a:pt x="165006" y="67287"/>
                  </a:lnTo>
                  <a:lnTo>
                    <a:pt x="177291" y="103073"/>
                  </a:lnTo>
                  <a:lnTo>
                    <a:pt x="178483" y="126549"/>
                  </a:lnTo>
                  <a:lnTo>
                    <a:pt x="173942" y="148681"/>
                  </a:lnTo>
                  <a:lnTo>
                    <a:pt x="164126" y="170216"/>
                  </a:lnTo>
                  <a:lnTo>
                    <a:pt x="139856" y="196481"/>
                  </a:lnTo>
                  <a:lnTo>
                    <a:pt x="100214" y="217911"/>
                  </a:lnTo>
                  <a:lnTo>
                    <a:pt x="58588" y="230290"/>
                  </a:lnTo>
                  <a:lnTo>
                    <a:pt x="27123" y="2337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411233" y="2951557"/>
              <a:ext cx="136871" cy="210407"/>
            </a:xfrm>
            <a:custGeom>
              <a:avLst/>
              <a:gdLst/>
              <a:ahLst/>
              <a:cxnLst/>
              <a:rect l="0" t="0" r="0" b="0"/>
              <a:pathLst>
                <a:path w="136871" h="210407">
                  <a:moveTo>
                    <a:pt x="0" y="101707"/>
                  </a:moveTo>
                  <a:lnTo>
                    <a:pt x="16811" y="120858"/>
                  </a:lnTo>
                  <a:lnTo>
                    <a:pt x="43909" y="174924"/>
                  </a:lnTo>
                  <a:lnTo>
                    <a:pt x="55644" y="206849"/>
                  </a:lnTo>
                  <a:lnTo>
                    <a:pt x="55813" y="210406"/>
                  </a:lnTo>
                  <a:lnTo>
                    <a:pt x="53586" y="209268"/>
                  </a:lnTo>
                  <a:lnTo>
                    <a:pt x="46043" y="198645"/>
                  </a:lnTo>
                  <a:lnTo>
                    <a:pt x="24603" y="135852"/>
                  </a:lnTo>
                  <a:lnTo>
                    <a:pt x="13655" y="85445"/>
                  </a:lnTo>
                  <a:lnTo>
                    <a:pt x="14258" y="55875"/>
                  </a:lnTo>
                  <a:lnTo>
                    <a:pt x="22324" y="31034"/>
                  </a:lnTo>
                  <a:lnTo>
                    <a:pt x="36828" y="14535"/>
                  </a:lnTo>
                  <a:lnTo>
                    <a:pt x="45609" y="8497"/>
                  </a:lnTo>
                  <a:lnTo>
                    <a:pt x="80324" y="0"/>
                  </a:lnTo>
                  <a:lnTo>
                    <a:pt x="136870" y="69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586855" y="2958507"/>
              <a:ext cx="179389" cy="199658"/>
            </a:xfrm>
            <a:custGeom>
              <a:avLst/>
              <a:gdLst/>
              <a:ahLst/>
              <a:cxnLst/>
              <a:rect l="0" t="0" r="0" b="0"/>
              <a:pathLst>
                <a:path w="179389" h="199658">
                  <a:moveTo>
                    <a:pt x="98119" y="0"/>
                  </a:moveTo>
                  <a:lnTo>
                    <a:pt x="74072" y="9576"/>
                  </a:lnTo>
                  <a:lnTo>
                    <a:pt x="52649" y="27534"/>
                  </a:lnTo>
                  <a:lnTo>
                    <a:pt x="6491" y="86803"/>
                  </a:lnTo>
                  <a:lnTo>
                    <a:pt x="1938" y="96473"/>
                  </a:lnTo>
                  <a:lnTo>
                    <a:pt x="0" y="116577"/>
                  </a:lnTo>
                  <a:lnTo>
                    <a:pt x="4207" y="138380"/>
                  </a:lnTo>
                  <a:lnTo>
                    <a:pt x="13876" y="163668"/>
                  </a:lnTo>
                  <a:lnTo>
                    <a:pt x="32212" y="184265"/>
                  </a:lnTo>
                  <a:lnTo>
                    <a:pt x="43652" y="193034"/>
                  </a:lnTo>
                  <a:lnTo>
                    <a:pt x="71961" y="199657"/>
                  </a:lnTo>
                  <a:lnTo>
                    <a:pt x="101701" y="197531"/>
                  </a:lnTo>
                  <a:lnTo>
                    <a:pt x="137005" y="183180"/>
                  </a:lnTo>
                  <a:lnTo>
                    <a:pt x="154786" y="170711"/>
                  </a:lnTo>
                  <a:lnTo>
                    <a:pt x="167368" y="154251"/>
                  </a:lnTo>
                  <a:lnTo>
                    <a:pt x="175689" y="134067"/>
                  </a:lnTo>
                  <a:lnTo>
                    <a:pt x="179388" y="109498"/>
                  </a:lnTo>
                  <a:lnTo>
                    <a:pt x="174792" y="86101"/>
                  </a:lnTo>
                  <a:lnTo>
                    <a:pt x="159052" y="56317"/>
                  </a:lnTo>
                  <a:lnTo>
                    <a:pt x="145087" y="41408"/>
                  </a:lnTo>
                  <a:lnTo>
                    <a:pt x="116885" y="22304"/>
                  </a:lnTo>
                  <a:lnTo>
                    <a:pt x="108647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800787" y="2758466"/>
              <a:ext cx="197132" cy="428210"/>
            </a:xfrm>
            <a:custGeom>
              <a:avLst/>
              <a:gdLst/>
              <a:ahLst/>
              <a:cxnLst/>
              <a:rect l="0" t="0" r="0" b="0"/>
              <a:pathLst>
                <a:path w="197132" h="428210">
                  <a:moveTo>
                    <a:pt x="0" y="0"/>
                  </a:moveTo>
                  <a:lnTo>
                    <a:pt x="3120" y="48931"/>
                  </a:lnTo>
                  <a:lnTo>
                    <a:pt x="8333" y="96776"/>
                  </a:lnTo>
                  <a:lnTo>
                    <a:pt x="12998" y="151117"/>
                  </a:lnTo>
                  <a:lnTo>
                    <a:pt x="17475" y="192335"/>
                  </a:lnTo>
                  <a:lnTo>
                    <a:pt x="19465" y="237951"/>
                  </a:lnTo>
                  <a:lnTo>
                    <a:pt x="26175" y="298491"/>
                  </a:lnTo>
                  <a:lnTo>
                    <a:pt x="29982" y="347885"/>
                  </a:lnTo>
                  <a:lnTo>
                    <a:pt x="31111" y="392156"/>
                  </a:lnTo>
                  <a:lnTo>
                    <a:pt x="28929" y="399478"/>
                  </a:lnTo>
                  <a:lnTo>
                    <a:pt x="25136" y="402019"/>
                  </a:lnTo>
                  <a:lnTo>
                    <a:pt x="20266" y="401374"/>
                  </a:lnTo>
                  <a:lnTo>
                    <a:pt x="18190" y="396264"/>
                  </a:lnTo>
                  <a:lnTo>
                    <a:pt x="20858" y="367886"/>
                  </a:lnTo>
                  <a:lnTo>
                    <a:pt x="40065" y="306443"/>
                  </a:lnTo>
                  <a:lnTo>
                    <a:pt x="58795" y="282130"/>
                  </a:lnTo>
                  <a:lnTo>
                    <a:pt x="76434" y="267331"/>
                  </a:lnTo>
                  <a:lnTo>
                    <a:pt x="99092" y="262313"/>
                  </a:lnTo>
                  <a:lnTo>
                    <a:pt x="123589" y="265152"/>
                  </a:lnTo>
                  <a:lnTo>
                    <a:pt x="155942" y="279905"/>
                  </a:lnTo>
                  <a:lnTo>
                    <a:pt x="173033" y="292468"/>
                  </a:lnTo>
                  <a:lnTo>
                    <a:pt x="185308" y="312090"/>
                  </a:lnTo>
                  <a:lnTo>
                    <a:pt x="193493" y="336408"/>
                  </a:lnTo>
                  <a:lnTo>
                    <a:pt x="197131" y="362814"/>
                  </a:lnTo>
                  <a:lnTo>
                    <a:pt x="192509" y="387029"/>
                  </a:lnTo>
                  <a:lnTo>
                    <a:pt x="188001" y="398399"/>
                  </a:lnTo>
                  <a:lnTo>
                    <a:pt x="173633" y="414153"/>
                  </a:lnTo>
                  <a:lnTo>
                    <a:pt x="164888" y="419991"/>
                  </a:lnTo>
                  <a:lnTo>
                    <a:pt x="130224" y="428209"/>
                  </a:lnTo>
                  <a:lnTo>
                    <a:pt x="84728" y="425054"/>
                  </a:lnTo>
                  <a:lnTo>
                    <a:pt x="45382" y="411121"/>
                  </a:lnTo>
                  <a:lnTo>
                    <a:pt x="10529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053471" y="2737409"/>
              <a:ext cx="10530" cy="452726"/>
            </a:xfrm>
            <a:custGeom>
              <a:avLst/>
              <a:gdLst/>
              <a:ahLst/>
              <a:cxnLst/>
              <a:rect l="0" t="0" r="0" b="0"/>
              <a:pathLst>
                <a:path w="10530" h="452726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0" y="177859"/>
                  </a:lnTo>
                  <a:lnTo>
                    <a:pt x="3120" y="220598"/>
                  </a:lnTo>
                  <a:lnTo>
                    <a:pt x="8333" y="277882"/>
                  </a:lnTo>
                  <a:lnTo>
                    <a:pt x="9878" y="330730"/>
                  </a:lnTo>
                  <a:lnTo>
                    <a:pt x="10336" y="384603"/>
                  </a:lnTo>
                  <a:lnTo>
                    <a:pt x="10471" y="423962"/>
                  </a:lnTo>
                  <a:lnTo>
                    <a:pt x="10529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105250" y="2967643"/>
              <a:ext cx="169321" cy="219171"/>
            </a:xfrm>
            <a:custGeom>
              <a:avLst/>
              <a:gdLst/>
              <a:ahLst/>
              <a:cxnLst/>
              <a:rect l="0" t="0" r="0" b="0"/>
              <a:pathLst>
                <a:path w="169321" h="219171">
                  <a:moveTo>
                    <a:pt x="864" y="117206"/>
                  </a:moveTo>
                  <a:lnTo>
                    <a:pt x="54739" y="99248"/>
                  </a:lnTo>
                  <a:lnTo>
                    <a:pt x="106311" y="76468"/>
                  </a:lnTo>
                  <a:lnTo>
                    <a:pt x="132193" y="56913"/>
                  </a:lnTo>
                  <a:lnTo>
                    <a:pt x="136380" y="47765"/>
                  </a:lnTo>
                  <a:lnTo>
                    <a:pt x="137912" y="25122"/>
                  </a:lnTo>
                  <a:lnTo>
                    <a:pt x="134343" y="16042"/>
                  </a:lnTo>
                  <a:lnTo>
                    <a:pt x="121019" y="2835"/>
                  </a:lnTo>
                  <a:lnTo>
                    <a:pt x="112553" y="15"/>
                  </a:lnTo>
                  <a:lnTo>
                    <a:pt x="93787" y="0"/>
                  </a:lnTo>
                  <a:lnTo>
                    <a:pt x="63492" y="12159"/>
                  </a:lnTo>
                  <a:lnTo>
                    <a:pt x="37878" y="30579"/>
                  </a:lnTo>
                  <a:lnTo>
                    <a:pt x="9450" y="79282"/>
                  </a:lnTo>
                  <a:lnTo>
                    <a:pt x="0" y="103861"/>
                  </a:lnTo>
                  <a:lnTo>
                    <a:pt x="1258" y="137429"/>
                  </a:lnTo>
                  <a:lnTo>
                    <a:pt x="10209" y="169602"/>
                  </a:lnTo>
                  <a:lnTo>
                    <a:pt x="21005" y="190796"/>
                  </a:lnTo>
                  <a:lnTo>
                    <a:pt x="36721" y="205675"/>
                  </a:lnTo>
                  <a:lnTo>
                    <a:pt x="56575" y="215017"/>
                  </a:lnTo>
                  <a:lnTo>
                    <a:pt x="80996" y="219170"/>
                  </a:lnTo>
                  <a:lnTo>
                    <a:pt x="104329" y="214776"/>
                  </a:lnTo>
                  <a:lnTo>
                    <a:pt x="134075" y="199148"/>
                  </a:lnTo>
                  <a:lnTo>
                    <a:pt x="169320" y="1698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286272" y="2932178"/>
              <a:ext cx="251511" cy="257957"/>
            </a:xfrm>
            <a:custGeom>
              <a:avLst/>
              <a:gdLst/>
              <a:ahLst/>
              <a:cxnLst/>
              <a:rect l="0" t="0" r="0" b="0"/>
              <a:pathLst>
                <a:path w="251511" h="257957">
                  <a:moveTo>
                    <a:pt x="9354" y="100029"/>
                  </a:moveTo>
                  <a:lnTo>
                    <a:pt x="3289" y="132481"/>
                  </a:lnTo>
                  <a:lnTo>
                    <a:pt x="8325" y="189960"/>
                  </a:lnTo>
                  <a:lnTo>
                    <a:pt x="15217" y="228927"/>
                  </a:lnTo>
                  <a:lnTo>
                    <a:pt x="14433" y="228075"/>
                  </a:lnTo>
                  <a:lnTo>
                    <a:pt x="4768" y="195902"/>
                  </a:lnTo>
                  <a:lnTo>
                    <a:pt x="0" y="144486"/>
                  </a:lnTo>
                  <a:lnTo>
                    <a:pt x="2177" y="92390"/>
                  </a:lnTo>
                  <a:lnTo>
                    <a:pt x="13526" y="47957"/>
                  </a:lnTo>
                  <a:lnTo>
                    <a:pt x="20324" y="41918"/>
                  </a:lnTo>
                  <a:lnTo>
                    <a:pt x="29536" y="39061"/>
                  </a:lnTo>
                  <a:lnTo>
                    <a:pt x="40356" y="38327"/>
                  </a:lnTo>
                  <a:lnTo>
                    <a:pt x="49909" y="41347"/>
                  </a:lnTo>
                  <a:lnTo>
                    <a:pt x="66764" y="54061"/>
                  </a:lnTo>
                  <a:lnTo>
                    <a:pt x="83817" y="80949"/>
                  </a:lnTo>
                  <a:lnTo>
                    <a:pt x="103749" y="140208"/>
                  </a:lnTo>
                  <a:lnTo>
                    <a:pt x="108630" y="155321"/>
                  </a:lnTo>
                  <a:lnTo>
                    <a:pt x="106899" y="150340"/>
                  </a:lnTo>
                  <a:lnTo>
                    <a:pt x="105832" y="104074"/>
                  </a:lnTo>
                  <a:lnTo>
                    <a:pt x="118838" y="42330"/>
                  </a:lnTo>
                  <a:lnTo>
                    <a:pt x="134471" y="12483"/>
                  </a:lnTo>
                  <a:lnTo>
                    <a:pt x="143068" y="6570"/>
                  </a:lnTo>
                  <a:lnTo>
                    <a:pt x="165099" y="0"/>
                  </a:lnTo>
                  <a:lnTo>
                    <a:pt x="175185" y="1758"/>
                  </a:lnTo>
                  <a:lnTo>
                    <a:pt x="192632" y="13069"/>
                  </a:lnTo>
                  <a:lnTo>
                    <a:pt x="215607" y="39168"/>
                  </a:lnTo>
                  <a:lnTo>
                    <a:pt x="231644" y="74717"/>
                  </a:lnTo>
                  <a:lnTo>
                    <a:pt x="240307" y="128651"/>
                  </a:lnTo>
                  <a:lnTo>
                    <a:pt x="248950" y="184365"/>
                  </a:lnTo>
                  <a:lnTo>
                    <a:pt x="250752" y="223283"/>
                  </a:lnTo>
                  <a:lnTo>
                    <a:pt x="251510" y="2579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615949" y="2934432"/>
              <a:ext cx="159900" cy="285841"/>
            </a:xfrm>
            <a:custGeom>
              <a:avLst/>
              <a:gdLst/>
              <a:ahLst/>
              <a:cxnLst/>
              <a:rect l="0" t="0" r="0" b="0"/>
              <a:pathLst>
                <a:path w="159900" h="285841">
                  <a:moveTo>
                    <a:pt x="121874" y="13547"/>
                  </a:moveTo>
                  <a:lnTo>
                    <a:pt x="110696" y="2368"/>
                  </a:lnTo>
                  <a:lnTo>
                    <a:pt x="89610" y="0"/>
                  </a:lnTo>
                  <a:lnTo>
                    <a:pt x="63081" y="4017"/>
                  </a:lnTo>
                  <a:lnTo>
                    <a:pt x="29585" y="19432"/>
                  </a:lnTo>
                  <a:lnTo>
                    <a:pt x="12227" y="32150"/>
                  </a:lnTo>
                  <a:lnTo>
                    <a:pt x="2952" y="51841"/>
                  </a:lnTo>
                  <a:lnTo>
                    <a:pt x="0" y="75020"/>
                  </a:lnTo>
                  <a:lnTo>
                    <a:pt x="2587" y="97020"/>
                  </a:lnTo>
                  <a:lnTo>
                    <a:pt x="8424" y="104291"/>
                  </a:lnTo>
                  <a:lnTo>
                    <a:pt x="27388" y="112369"/>
                  </a:lnTo>
                  <a:lnTo>
                    <a:pt x="88130" y="124220"/>
                  </a:lnTo>
                  <a:lnTo>
                    <a:pt x="118115" y="141486"/>
                  </a:lnTo>
                  <a:lnTo>
                    <a:pt x="141817" y="164538"/>
                  </a:lnTo>
                  <a:lnTo>
                    <a:pt x="149208" y="173869"/>
                  </a:lnTo>
                  <a:lnTo>
                    <a:pt x="157420" y="196715"/>
                  </a:lnTo>
                  <a:lnTo>
                    <a:pt x="159899" y="221297"/>
                  </a:lnTo>
                  <a:lnTo>
                    <a:pt x="157102" y="243921"/>
                  </a:lnTo>
                  <a:lnTo>
                    <a:pt x="151208" y="253697"/>
                  </a:lnTo>
                  <a:lnTo>
                    <a:pt x="132182" y="270799"/>
                  </a:lnTo>
                  <a:lnTo>
                    <a:pt x="108128" y="279959"/>
                  </a:lnTo>
                  <a:lnTo>
                    <a:pt x="54558" y="285840"/>
                  </a:lnTo>
                  <a:lnTo>
                    <a:pt x="6061" y="2767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421139" y="3946606"/>
            <a:ext cx="2726882" cy="917560"/>
            <a:chOff x="421139" y="3946606"/>
            <a:chExt cx="2726882" cy="917560"/>
          </a:xfrm>
        </p:grpSpPr>
        <p:sp>
          <p:nvSpPr>
            <p:cNvPr id="59" name="Freeform 58"/>
            <p:cNvSpPr/>
            <p:nvPr/>
          </p:nvSpPr>
          <p:spPr>
            <a:xfrm>
              <a:off x="421139" y="4358798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52035" y="8333"/>
                  </a:lnTo>
                  <a:lnTo>
                    <a:pt x="93028" y="17475"/>
                  </a:lnTo>
                  <a:lnTo>
                    <a:pt x="36097" y="2034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28058" y="4095585"/>
              <a:ext cx="251093" cy="581678"/>
            </a:xfrm>
            <a:custGeom>
              <a:avLst/>
              <a:gdLst/>
              <a:ahLst/>
              <a:cxnLst/>
              <a:rect l="0" t="0" r="0" b="0"/>
              <a:pathLst>
                <a:path w="251093" h="581678">
                  <a:moveTo>
                    <a:pt x="19465" y="0"/>
                  </a:moveTo>
                  <a:lnTo>
                    <a:pt x="19465" y="48931"/>
                  </a:lnTo>
                  <a:lnTo>
                    <a:pt x="19465" y="99896"/>
                  </a:lnTo>
                  <a:lnTo>
                    <a:pt x="19465" y="153211"/>
                  </a:lnTo>
                  <a:lnTo>
                    <a:pt x="19465" y="208003"/>
                  </a:lnTo>
                  <a:lnTo>
                    <a:pt x="19465" y="266741"/>
                  </a:lnTo>
                  <a:lnTo>
                    <a:pt x="19465" y="328510"/>
                  </a:lnTo>
                  <a:lnTo>
                    <a:pt x="19465" y="388365"/>
                  </a:lnTo>
                  <a:lnTo>
                    <a:pt x="12229" y="451841"/>
                  </a:lnTo>
                  <a:lnTo>
                    <a:pt x="8742" y="504716"/>
                  </a:lnTo>
                  <a:lnTo>
                    <a:pt x="796" y="558921"/>
                  </a:lnTo>
                  <a:lnTo>
                    <a:pt x="0" y="572656"/>
                  </a:lnTo>
                  <a:lnTo>
                    <a:pt x="2979" y="579472"/>
                  </a:lnTo>
                  <a:lnTo>
                    <a:pt x="8474" y="581677"/>
                  </a:lnTo>
                  <a:lnTo>
                    <a:pt x="15647" y="580807"/>
                  </a:lnTo>
                  <a:lnTo>
                    <a:pt x="29856" y="573602"/>
                  </a:lnTo>
                  <a:lnTo>
                    <a:pt x="54129" y="559511"/>
                  </a:lnTo>
                  <a:lnTo>
                    <a:pt x="105268" y="541830"/>
                  </a:lnTo>
                  <a:lnTo>
                    <a:pt x="160459" y="537917"/>
                  </a:lnTo>
                  <a:lnTo>
                    <a:pt x="221751" y="537144"/>
                  </a:lnTo>
                  <a:lnTo>
                    <a:pt x="251092" y="5369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985723" y="4416380"/>
              <a:ext cx="177933" cy="192226"/>
            </a:xfrm>
            <a:custGeom>
              <a:avLst/>
              <a:gdLst/>
              <a:ahLst/>
              <a:cxnLst/>
              <a:rect l="0" t="0" r="0" b="0"/>
              <a:pathLst>
                <a:path w="177933" h="192226">
                  <a:moveTo>
                    <a:pt x="98712" y="5589"/>
                  </a:moveTo>
                  <a:lnTo>
                    <a:pt x="81944" y="0"/>
                  </a:lnTo>
                  <a:lnTo>
                    <a:pt x="64353" y="3494"/>
                  </a:lnTo>
                  <a:lnTo>
                    <a:pt x="37839" y="18616"/>
                  </a:lnTo>
                  <a:lnTo>
                    <a:pt x="23694" y="32436"/>
                  </a:lnTo>
                  <a:lnTo>
                    <a:pt x="1196" y="80050"/>
                  </a:lnTo>
                  <a:lnTo>
                    <a:pt x="0" y="100684"/>
                  </a:lnTo>
                  <a:lnTo>
                    <a:pt x="8763" y="142526"/>
                  </a:lnTo>
                  <a:lnTo>
                    <a:pt x="21300" y="160426"/>
                  </a:lnTo>
                  <a:lnTo>
                    <a:pt x="38570" y="175011"/>
                  </a:lnTo>
                  <a:lnTo>
                    <a:pt x="57944" y="185392"/>
                  </a:lnTo>
                  <a:lnTo>
                    <a:pt x="94171" y="192225"/>
                  </a:lnTo>
                  <a:lnTo>
                    <a:pt x="114631" y="187584"/>
                  </a:lnTo>
                  <a:lnTo>
                    <a:pt x="146830" y="165541"/>
                  </a:lnTo>
                  <a:lnTo>
                    <a:pt x="168601" y="139939"/>
                  </a:lnTo>
                  <a:lnTo>
                    <a:pt x="176567" y="114043"/>
                  </a:lnTo>
                  <a:lnTo>
                    <a:pt x="177932" y="72818"/>
                  </a:lnTo>
                  <a:lnTo>
                    <a:pt x="172525" y="50676"/>
                  </a:lnTo>
                  <a:lnTo>
                    <a:pt x="162323" y="33037"/>
                  </a:lnTo>
                  <a:lnTo>
                    <a:pt x="153988" y="27397"/>
                  </a:lnTo>
                  <a:lnTo>
                    <a:pt x="109240" y="161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195475" y="4333564"/>
              <a:ext cx="162702" cy="249662"/>
            </a:xfrm>
            <a:custGeom>
              <a:avLst/>
              <a:gdLst/>
              <a:ahLst/>
              <a:cxnLst/>
              <a:rect l="0" t="0" r="0" b="0"/>
              <a:pathLst>
                <a:path w="162702" h="249662">
                  <a:moveTo>
                    <a:pt x="4773" y="130518"/>
                  </a:moveTo>
                  <a:lnTo>
                    <a:pt x="22732" y="191629"/>
                  </a:lnTo>
                  <a:lnTo>
                    <a:pt x="39922" y="246061"/>
                  </a:lnTo>
                  <a:lnTo>
                    <a:pt x="39904" y="249661"/>
                  </a:lnTo>
                  <a:lnTo>
                    <a:pt x="37553" y="248551"/>
                  </a:lnTo>
                  <a:lnTo>
                    <a:pt x="33645" y="244302"/>
                  </a:lnTo>
                  <a:lnTo>
                    <a:pt x="11862" y="183522"/>
                  </a:lnTo>
                  <a:lnTo>
                    <a:pt x="6173" y="132713"/>
                  </a:lnTo>
                  <a:lnTo>
                    <a:pt x="1930" y="74497"/>
                  </a:lnTo>
                  <a:lnTo>
                    <a:pt x="0" y="43619"/>
                  </a:lnTo>
                  <a:lnTo>
                    <a:pt x="6941" y="18197"/>
                  </a:lnTo>
                  <a:lnTo>
                    <a:pt x="14407" y="10014"/>
                  </a:lnTo>
                  <a:lnTo>
                    <a:pt x="35181" y="922"/>
                  </a:lnTo>
                  <a:lnTo>
                    <a:pt x="56892" y="0"/>
                  </a:lnTo>
                  <a:lnTo>
                    <a:pt x="78240" y="4660"/>
                  </a:lnTo>
                  <a:lnTo>
                    <a:pt x="99426" y="14530"/>
                  </a:lnTo>
                  <a:lnTo>
                    <a:pt x="114302" y="29835"/>
                  </a:lnTo>
                  <a:lnTo>
                    <a:pt x="138972" y="73846"/>
                  </a:lnTo>
                  <a:lnTo>
                    <a:pt x="150735" y="126430"/>
                  </a:lnTo>
                  <a:lnTo>
                    <a:pt x="159990" y="171825"/>
                  </a:lnTo>
                  <a:lnTo>
                    <a:pt x="162701" y="2042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379233" y="4334678"/>
              <a:ext cx="205697" cy="529488"/>
            </a:xfrm>
            <a:custGeom>
              <a:avLst/>
              <a:gdLst/>
              <a:ahLst/>
              <a:cxnLst/>
              <a:rect l="0" t="0" r="0" b="0"/>
              <a:pathLst>
                <a:path w="205697" h="529488">
                  <a:moveTo>
                    <a:pt x="115813" y="139933"/>
                  </a:moveTo>
                  <a:lnTo>
                    <a:pt x="145122" y="110625"/>
                  </a:lnTo>
                  <a:lnTo>
                    <a:pt x="152236" y="91032"/>
                  </a:lnTo>
                  <a:lnTo>
                    <a:pt x="154228" y="67897"/>
                  </a:lnTo>
                  <a:lnTo>
                    <a:pt x="151214" y="45916"/>
                  </a:lnTo>
                  <a:lnTo>
                    <a:pt x="142855" y="27568"/>
                  </a:lnTo>
                  <a:lnTo>
                    <a:pt x="137351" y="19399"/>
                  </a:lnTo>
                  <a:lnTo>
                    <a:pt x="121876" y="7204"/>
                  </a:lnTo>
                  <a:lnTo>
                    <a:pt x="112836" y="2314"/>
                  </a:lnTo>
                  <a:lnTo>
                    <a:pt x="90313" y="0"/>
                  </a:lnTo>
                  <a:lnTo>
                    <a:pt x="77756" y="1021"/>
                  </a:lnTo>
                  <a:lnTo>
                    <a:pt x="68215" y="5211"/>
                  </a:lnTo>
                  <a:lnTo>
                    <a:pt x="54494" y="19226"/>
                  </a:lnTo>
                  <a:lnTo>
                    <a:pt x="47616" y="40272"/>
                  </a:lnTo>
                  <a:lnTo>
                    <a:pt x="45729" y="66393"/>
                  </a:lnTo>
                  <a:lnTo>
                    <a:pt x="54050" y="124583"/>
                  </a:lnTo>
                  <a:lnTo>
                    <a:pt x="61457" y="147149"/>
                  </a:lnTo>
                  <a:lnTo>
                    <a:pt x="72547" y="164977"/>
                  </a:lnTo>
                  <a:lnTo>
                    <a:pt x="79950" y="169497"/>
                  </a:lnTo>
                  <a:lnTo>
                    <a:pt x="97534" y="171400"/>
                  </a:lnTo>
                  <a:lnTo>
                    <a:pt x="113928" y="165227"/>
                  </a:lnTo>
                  <a:lnTo>
                    <a:pt x="121576" y="160305"/>
                  </a:lnTo>
                  <a:lnTo>
                    <a:pt x="133192" y="145477"/>
                  </a:lnTo>
                  <a:lnTo>
                    <a:pt x="150182" y="107363"/>
                  </a:lnTo>
                  <a:lnTo>
                    <a:pt x="153933" y="104182"/>
                  </a:lnTo>
                  <a:lnTo>
                    <a:pt x="157604" y="105570"/>
                  </a:lnTo>
                  <a:lnTo>
                    <a:pt x="161221" y="110006"/>
                  </a:lnTo>
                  <a:lnTo>
                    <a:pt x="178956" y="166639"/>
                  </a:lnTo>
                  <a:lnTo>
                    <a:pt x="189504" y="215306"/>
                  </a:lnTo>
                  <a:lnTo>
                    <a:pt x="196919" y="266771"/>
                  </a:lnTo>
                  <a:lnTo>
                    <a:pt x="202236" y="315945"/>
                  </a:lnTo>
                  <a:lnTo>
                    <a:pt x="205696" y="345672"/>
                  </a:lnTo>
                  <a:lnTo>
                    <a:pt x="198385" y="399765"/>
                  </a:lnTo>
                  <a:lnTo>
                    <a:pt x="191116" y="421530"/>
                  </a:lnTo>
                  <a:lnTo>
                    <a:pt x="180087" y="439003"/>
                  </a:lnTo>
                  <a:lnTo>
                    <a:pt x="155134" y="461993"/>
                  </a:lnTo>
                  <a:lnTo>
                    <a:pt x="114092" y="482317"/>
                  </a:lnTo>
                  <a:lnTo>
                    <a:pt x="62137" y="500716"/>
                  </a:lnTo>
                  <a:lnTo>
                    <a:pt x="0" y="5294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860325" y="3946606"/>
              <a:ext cx="182204" cy="580695"/>
            </a:xfrm>
            <a:custGeom>
              <a:avLst/>
              <a:gdLst/>
              <a:ahLst/>
              <a:cxnLst/>
              <a:rect l="0" t="0" r="0" b="0"/>
              <a:pathLst>
                <a:path w="182204" h="580695">
                  <a:moveTo>
                    <a:pt x="119032" y="443777"/>
                  </a:moveTo>
                  <a:lnTo>
                    <a:pt x="99904" y="391072"/>
                  </a:lnTo>
                  <a:lnTo>
                    <a:pt x="88694" y="375119"/>
                  </a:lnTo>
                  <a:lnTo>
                    <a:pt x="72793" y="363349"/>
                  </a:lnTo>
                  <a:lnTo>
                    <a:pt x="63639" y="358573"/>
                  </a:lnTo>
                  <a:lnTo>
                    <a:pt x="55198" y="357728"/>
                  </a:lnTo>
                  <a:lnTo>
                    <a:pt x="39578" y="363029"/>
                  </a:lnTo>
                  <a:lnTo>
                    <a:pt x="24838" y="379423"/>
                  </a:lnTo>
                  <a:lnTo>
                    <a:pt x="6505" y="414961"/>
                  </a:lnTo>
                  <a:lnTo>
                    <a:pt x="0" y="441499"/>
                  </a:lnTo>
                  <a:lnTo>
                    <a:pt x="5356" y="499782"/>
                  </a:lnTo>
                  <a:lnTo>
                    <a:pt x="17500" y="543819"/>
                  </a:lnTo>
                  <a:lnTo>
                    <a:pt x="23268" y="556095"/>
                  </a:lnTo>
                  <a:lnTo>
                    <a:pt x="39036" y="572855"/>
                  </a:lnTo>
                  <a:lnTo>
                    <a:pt x="48154" y="578962"/>
                  </a:lnTo>
                  <a:lnTo>
                    <a:pt x="57742" y="580694"/>
                  </a:lnTo>
                  <a:lnTo>
                    <a:pt x="77754" y="576379"/>
                  </a:lnTo>
                  <a:lnTo>
                    <a:pt x="95227" y="563542"/>
                  </a:lnTo>
                  <a:lnTo>
                    <a:pt x="109622" y="546139"/>
                  </a:lnTo>
                  <a:lnTo>
                    <a:pt x="132293" y="496035"/>
                  </a:lnTo>
                  <a:lnTo>
                    <a:pt x="145785" y="435079"/>
                  </a:lnTo>
                  <a:lnTo>
                    <a:pt x="148470" y="392728"/>
                  </a:lnTo>
                  <a:lnTo>
                    <a:pt x="149663" y="349729"/>
                  </a:lnTo>
                  <a:lnTo>
                    <a:pt x="150335" y="292299"/>
                  </a:lnTo>
                  <a:lnTo>
                    <a:pt x="147414" y="236288"/>
                  </a:lnTo>
                  <a:lnTo>
                    <a:pt x="142175" y="192462"/>
                  </a:lnTo>
                  <a:lnTo>
                    <a:pt x="132648" y="129497"/>
                  </a:lnTo>
                  <a:lnTo>
                    <a:pt x="122417" y="74447"/>
                  </a:lnTo>
                  <a:lnTo>
                    <a:pt x="108479" y="16450"/>
                  </a:lnTo>
                  <a:lnTo>
                    <a:pt x="104978" y="4474"/>
                  </a:lnTo>
                  <a:lnTo>
                    <a:pt x="101474" y="0"/>
                  </a:lnTo>
                  <a:lnTo>
                    <a:pt x="97968" y="527"/>
                  </a:lnTo>
                  <a:lnTo>
                    <a:pt x="94461" y="4388"/>
                  </a:lnTo>
                  <a:lnTo>
                    <a:pt x="89525" y="43356"/>
                  </a:lnTo>
                  <a:lnTo>
                    <a:pt x="93652" y="93767"/>
                  </a:lnTo>
                  <a:lnTo>
                    <a:pt x="102283" y="151338"/>
                  </a:lnTo>
                  <a:lnTo>
                    <a:pt x="106660" y="212849"/>
                  </a:lnTo>
                  <a:lnTo>
                    <a:pt x="113547" y="264350"/>
                  </a:lnTo>
                  <a:lnTo>
                    <a:pt x="126354" y="318777"/>
                  </a:lnTo>
                  <a:lnTo>
                    <a:pt x="137839" y="371255"/>
                  </a:lnTo>
                  <a:lnTo>
                    <a:pt x="158969" y="432095"/>
                  </a:lnTo>
                  <a:lnTo>
                    <a:pt x="171029" y="468781"/>
                  </a:lnTo>
                  <a:lnTo>
                    <a:pt x="182203" y="4964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116228" y="4306155"/>
              <a:ext cx="52643" cy="178986"/>
            </a:xfrm>
            <a:custGeom>
              <a:avLst/>
              <a:gdLst/>
              <a:ahLst/>
              <a:cxnLst/>
              <a:rect l="0" t="0" r="0" b="0"/>
              <a:pathLst>
                <a:path w="52643" h="178986">
                  <a:moveTo>
                    <a:pt x="0" y="0"/>
                  </a:moveTo>
                  <a:lnTo>
                    <a:pt x="11178" y="11179"/>
                  </a:lnTo>
                  <a:lnTo>
                    <a:pt x="23719" y="40487"/>
                  </a:lnTo>
                  <a:lnTo>
                    <a:pt x="33669" y="102875"/>
                  </a:lnTo>
                  <a:lnTo>
                    <a:pt x="49706" y="162005"/>
                  </a:lnTo>
                  <a:lnTo>
                    <a:pt x="52642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137285" y="419034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179399" y="4200870"/>
              <a:ext cx="136871" cy="217271"/>
            </a:xfrm>
            <a:custGeom>
              <a:avLst/>
              <a:gdLst/>
              <a:ahLst/>
              <a:cxnLst/>
              <a:rect l="0" t="0" r="0" b="0"/>
              <a:pathLst>
                <a:path w="136871" h="217271">
                  <a:moveTo>
                    <a:pt x="0" y="0"/>
                  </a:moveTo>
                  <a:lnTo>
                    <a:pt x="0" y="22357"/>
                  </a:lnTo>
                  <a:lnTo>
                    <a:pt x="6239" y="39573"/>
                  </a:lnTo>
                  <a:lnTo>
                    <a:pt x="35916" y="93685"/>
                  </a:lnTo>
                  <a:lnTo>
                    <a:pt x="70298" y="156169"/>
                  </a:lnTo>
                  <a:lnTo>
                    <a:pt x="103248" y="215355"/>
                  </a:lnTo>
                  <a:lnTo>
                    <a:pt x="108606" y="217270"/>
                  </a:lnTo>
                  <a:lnTo>
                    <a:pt x="113348" y="215036"/>
                  </a:lnTo>
                  <a:lnTo>
                    <a:pt x="117679" y="210038"/>
                  </a:lnTo>
                  <a:lnTo>
                    <a:pt x="122492" y="192006"/>
                  </a:lnTo>
                  <a:lnTo>
                    <a:pt x="125581" y="136713"/>
                  </a:lnTo>
                  <a:lnTo>
                    <a:pt x="127361" y="79041"/>
                  </a:lnTo>
                  <a:lnTo>
                    <a:pt x="134645" y="35760"/>
                  </a:lnTo>
                  <a:lnTo>
                    <a:pt x="13687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411026" y="4253513"/>
              <a:ext cx="21057" cy="168457"/>
            </a:xfrm>
            <a:custGeom>
              <a:avLst/>
              <a:gdLst/>
              <a:ahLst/>
              <a:cxnLst/>
              <a:rect l="0" t="0" r="0" b="0"/>
              <a:pathLst>
                <a:path w="21057" h="168457">
                  <a:moveTo>
                    <a:pt x="0" y="0"/>
                  </a:moveTo>
                  <a:lnTo>
                    <a:pt x="0" y="58616"/>
                  </a:lnTo>
                  <a:lnTo>
                    <a:pt x="8405" y="111621"/>
                  </a:lnTo>
                  <a:lnTo>
                    <a:pt x="21056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379440" y="4127171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492169" y="4201785"/>
              <a:ext cx="153581" cy="212779"/>
            </a:xfrm>
            <a:custGeom>
              <a:avLst/>
              <a:gdLst/>
              <a:ahLst/>
              <a:cxnLst/>
              <a:rect l="0" t="0" r="0" b="0"/>
              <a:pathLst>
                <a:path w="153581" h="212779">
                  <a:moveTo>
                    <a:pt x="76784" y="30670"/>
                  </a:moveTo>
                  <a:lnTo>
                    <a:pt x="71195" y="8314"/>
                  </a:lnTo>
                  <a:lnTo>
                    <a:pt x="64869" y="2898"/>
                  </a:lnTo>
                  <a:lnTo>
                    <a:pt x="55972" y="457"/>
                  </a:lnTo>
                  <a:lnTo>
                    <a:pt x="45362" y="0"/>
                  </a:lnTo>
                  <a:lnTo>
                    <a:pt x="27334" y="5731"/>
                  </a:lnTo>
                  <a:lnTo>
                    <a:pt x="19251" y="10535"/>
                  </a:lnTo>
                  <a:lnTo>
                    <a:pt x="7150" y="25231"/>
                  </a:lnTo>
                  <a:lnTo>
                    <a:pt x="2285" y="34063"/>
                  </a:lnTo>
                  <a:lnTo>
                    <a:pt x="0" y="53235"/>
                  </a:lnTo>
                  <a:lnTo>
                    <a:pt x="1028" y="63261"/>
                  </a:lnTo>
                  <a:lnTo>
                    <a:pt x="5223" y="71115"/>
                  </a:lnTo>
                  <a:lnTo>
                    <a:pt x="19243" y="82961"/>
                  </a:lnTo>
                  <a:lnTo>
                    <a:pt x="27895" y="85418"/>
                  </a:lnTo>
                  <a:lnTo>
                    <a:pt x="87642" y="92057"/>
                  </a:lnTo>
                  <a:lnTo>
                    <a:pt x="117826" y="102542"/>
                  </a:lnTo>
                  <a:lnTo>
                    <a:pt x="134409" y="113696"/>
                  </a:lnTo>
                  <a:lnTo>
                    <a:pt x="146459" y="129572"/>
                  </a:lnTo>
                  <a:lnTo>
                    <a:pt x="151310" y="138719"/>
                  </a:lnTo>
                  <a:lnTo>
                    <a:pt x="153580" y="158241"/>
                  </a:lnTo>
                  <a:lnTo>
                    <a:pt x="149520" y="177445"/>
                  </a:lnTo>
                  <a:lnTo>
                    <a:pt x="139917" y="193780"/>
                  </a:lnTo>
                  <a:lnTo>
                    <a:pt x="124730" y="205719"/>
                  </a:lnTo>
                  <a:lnTo>
                    <a:pt x="115767" y="210541"/>
                  </a:lnTo>
                  <a:lnTo>
                    <a:pt x="96450" y="212778"/>
                  </a:lnTo>
                  <a:lnTo>
                    <a:pt x="55452" y="204683"/>
                  </a:lnTo>
                  <a:lnTo>
                    <a:pt x="24141" y="1885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710763" y="4253513"/>
              <a:ext cx="47704" cy="178985"/>
            </a:xfrm>
            <a:custGeom>
              <a:avLst/>
              <a:gdLst/>
              <a:ahLst/>
              <a:cxnLst/>
              <a:rect l="0" t="0" r="0" b="0"/>
              <a:pathLst>
                <a:path w="47704" h="178985">
                  <a:moveTo>
                    <a:pt x="5589" y="0"/>
                  </a:moveTo>
                  <a:lnTo>
                    <a:pt x="0" y="16767"/>
                  </a:lnTo>
                  <a:lnTo>
                    <a:pt x="2113" y="49551"/>
                  </a:lnTo>
                  <a:lnTo>
                    <a:pt x="20543" y="101381"/>
                  </a:lnTo>
                  <a:lnTo>
                    <a:pt x="42796" y="164604"/>
                  </a:lnTo>
                  <a:lnTo>
                    <a:pt x="47703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695295" y="414822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804511" y="4209430"/>
              <a:ext cx="136828" cy="165927"/>
            </a:xfrm>
            <a:custGeom>
              <a:avLst/>
              <a:gdLst/>
              <a:ahLst/>
              <a:cxnLst/>
              <a:rect l="0" t="0" r="0" b="0"/>
              <a:pathLst>
                <a:path w="136828" h="165927">
                  <a:moveTo>
                    <a:pt x="59240" y="33554"/>
                  </a:moveTo>
                  <a:lnTo>
                    <a:pt x="64829" y="16787"/>
                  </a:lnTo>
                  <a:lnTo>
                    <a:pt x="62966" y="10677"/>
                  </a:lnTo>
                  <a:lnTo>
                    <a:pt x="58215" y="5435"/>
                  </a:lnTo>
                  <a:lnTo>
                    <a:pt x="51537" y="770"/>
                  </a:lnTo>
                  <a:lnTo>
                    <a:pt x="44746" y="0"/>
                  </a:lnTo>
                  <a:lnTo>
                    <a:pt x="30961" y="5383"/>
                  </a:lnTo>
                  <a:lnTo>
                    <a:pt x="10047" y="27157"/>
                  </a:lnTo>
                  <a:lnTo>
                    <a:pt x="2281" y="49038"/>
                  </a:lnTo>
                  <a:lnTo>
                    <a:pt x="0" y="74361"/>
                  </a:lnTo>
                  <a:lnTo>
                    <a:pt x="2885" y="101213"/>
                  </a:lnTo>
                  <a:lnTo>
                    <a:pt x="11187" y="122507"/>
                  </a:lnTo>
                  <a:lnTo>
                    <a:pt x="23845" y="139769"/>
                  </a:lnTo>
                  <a:lnTo>
                    <a:pt x="41169" y="155240"/>
                  </a:lnTo>
                  <a:lnTo>
                    <a:pt x="63686" y="163676"/>
                  </a:lnTo>
                  <a:lnTo>
                    <a:pt x="76242" y="165926"/>
                  </a:lnTo>
                  <a:lnTo>
                    <a:pt x="96432" y="162186"/>
                  </a:lnTo>
                  <a:lnTo>
                    <a:pt x="105092" y="157913"/>
                  </a:lnTo>
                  <a:lnTo>
                    <a:pt x="117833" y="143807"/>
                  </a:lnTo>
                  <a:lnTo>
                    <a:pt x="135545" y="106155"/>
                  </a:lnTo>
                  <a:lnTo>
                    <a:pt x="136827" y="85708"/>
                  </a:lnTo>
                  <a:lnTo>
                    <a:pt x="132328" y="64923"/>
                  </a:lnTo>
                  <a:lnTo>
                    <a:pt x="116640" y="35829"/>
                  </a:lnTo>
                  <a:lnTo>
                    <a:pt x="90825" y="12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950637" y="4124406"/>
              <a:ext cx="197384" cy="202807"/>
            </a:xfrm>
            <a:custGeom>
              <a:avLst/>
              <a:gdLst/>
              <a:ahLst/>
              <a:cxnLst/>
              <a:rect l="0" t="0" r="0" b="0"/>
              <a:pathLst>
                <a:path w="197384" h="202807">
                  <a:moveTo>
                    <a:pt x="28927" y="129107"/>
                  </a:moveTo>
                  <a:lnTo>
                    <a:pt x="43582" y="187723"/>
                  </a:lnTo>
                  <a:lnTo>
                    <a:pt x="42206" y="193921"/>
                  </a:lnTo>
                  <a:lnTo>
                    <a:pt x="37780" y="195713"/>
                  </a:lnTo>
                  <a:lnTo>
                    <a:pt x="31320" y="194567"/>
                  </a:lnTo>
                  <a:lnTo>
                    <a:pt x="25843" y="187955"/>
                  </a:lnTo>
                  <a:lnTo>
                    <a:pt x="4879" y="124797"/>
                  </a:lnTo>
                  <a:lnTo>
                    <a:pt x="0" y="70457"/>
                  </a:lnTo>
                  <a:lnTo>
                    <a:pt x="3593" y="46888"/>
                  </a:lnTo>
                  <a:lnTo>
                    <a:pt x="12208" y="27834"/>
                  </a:lnTo>
                  <a:lnTo>
                    <a:pt x="17781" y="19478"/>
                  </a:lnTo>
                  <a:lnTo>
                    <a:pt x="36452" y="7073"/>
                  </a:lnTo>
                  <a:lnTo>
                    <a:pt x="59178" y="0"/>
                  </a:lnTo>
                  <a:lnTo>
                    <a:pt x="80977" y="756"/>
                  </a:lnTo>
                  <a:lnTo>
                    <a:pt x="99244" y="8111"/>
                  </a:lnTo>
                  <a:lnTo>
                    <a:pt x="107391" y="13348"/>
                  </a:lnTo>
                  <a:lnTo>
                    <a:pt x="151562" y="75930"/>
                  </a:lnTo>
                  <a:lnTo>
                    <a:pt x="175376" y="132156"/>
                  </a:lnTo>
                  <a:lnTo>
                    <a:pt x="194180" y="192791"/>
                  </a:lnTo>
                  <a:lnTo>
                    <a:pt x="197383" y="2028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3749752" y="4768488"/>
            <a:ext cx="3119287" cy="622103"/>
            <a:chOff x="3749752" y="4768488"/>
            <a:chExt cx="3119287" cy="622103"/>
          </a:xfrm>
        </p:grpSpPr>
        <p:sp>
          <p:nvSpPr>
            <p:cNvPr id="76" name="Freeform 75"/>
            <p:cNvSpPr/>
            <p:nvPr/>
          </p:nvSpPr>
          <p:spPr>
            <a:xfrm>
              <a:off x="3749752" y="4864165"/>
              <a:ext cx="261606" cy="422233"/>
            </a:xfrm>
            <a:custGeom>
              <a:avLst/>
              <a:gdLst/>
              <a:ahLst/>
              <a:cxnLst/>
              <a:rect l="0" t="0" r="0" b="0"/>
              <a:pathLst>
                <a:path w="261606" h="422233">
                  <a:moveTo>
                    <a:pt x="40507" y="0"/>
                  </a:moveTo>
                  <a:lnTo>
                    <a:pt x="32101" y="51603"/>
                  </a:lnTo>
                  <a:lnTo>
                    <a:pt x="25852" y="93515"/>
                  </a:lnTo>
                  <a:lnTo>
                    <a:pt x="22295" y="139438"/>
                  </a:lnTo>
                  <a:lnTo>
                    <a:pt x="17173" y="201973"/>
                  </a:lnTo>
                  <a:lnTo>
                    <a:pt x="11366" y="259495"/>
                  </a:lnTo>
                  <a:lnTo>
                    <a:pt x="6526" y="322163"/>
                  </a:lnTo>
                  <a:lnTo>
                    <a:pt x="803" y="377776"/>
                  </a:lnTo>
                  <a:lnTo>
                    <a:pt x="0" y="395740"/>
                  </a:lnTo>
                  <a:lnTo>
                    <a:pt x="4143" y="407717"/>
                  </a:lnTo>
                  <a:lnTo>
                    <a:pt x="11585" y="415701"/>
                  </a:lnTo>
                  <a:lnTo>
                    <a:pt x="21226" y="421024"/>
                  </a:lnTo>
                  <a:lnTo>
                    <a:pt x="31162" y="422232"/>
                  </a:lnTo>
                  <a:lnTo>
                    <a:pt x="51561" y="417336"/>
                  </a:lnTo>
                  <a:lnTo>
                    <a:pt x="101659" y="396299"/>
                  </a:lnTo>
                  <a:lnTo>
                    <a:pt x="156615" y="382785"/>
                  </a:lnTo>
                  <a:lnTo>
                    <a:pt x="212530" y="379769"/>
                  </a:lnTo>
                  <a:lnTo>
                    <a:pt x="261605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758673" y="5001036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8864" y="8333"/>
                  </a:lnTo>
                  <a:lnTo>
                    <a:pt x="27300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779730" y="4790466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30978" y="8333"/>
                  </a:lnTo>
                  <a:lnTo>
                    <a:pt x="73141" y="17475"/>
                  </a:lnTo>
                  <a:lnTo>
                    <a:pt x="36230" y="2233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042943" y="5064207"/>
              <a:ext cx="126343" cy="147400"/>
            </a:xfrm>
            <a:custGeom>
              <a:avLst/>
              <a:gdLst/>
              <a:ahLst/>
              <a:cxnLst/>
              <a:rect l="0" t="0" r="0" b="0"/>
              <a:pathLst>
                <a:path w="126343" h="147400">
                  <a:moveTo>
                    <a:pt x="126342" y="0"/>
                  </a:moveTo>
                  <a:lnTo>
                    <a:pt x="82379" y="34898"/>
                  </a:lnTo>
                  <a:lnTo>
                    <a:pt x="29548" y="98243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021886" y="5064207"/>
              <a:ext cx="105286" cy="126343"/>
            </a:xfrm>
            <a:custGeom>
              <a:avLst/>
              <a:gdLst/>
              <a:ahLst/>
              <a:cxnLst/>
              <a:rect l="0" t="0" r="0" b="0"/>
              <a:pathLst>
                <a:path w="105286" h="126343">
                  <a:moveTo>
                    <a:pt x="0" y="0"/>
                  </a:moveTo>
                  <a:lnTo>
                    <a:pt x="49498" y="58563"/>
                  </a:lnTo>
                  <a:lnTo>
                    <a:pt x="99060" y="112651"/>
                  </a:lnTo>
                  <a:lnTo>
                    <a:pt x="105285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306155" y="499050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295626" y="5137906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485140" y="4779938"/>
              <a:ext cx="218130" cy="460350"/>
            </a:xfrm>
            <a:custGeom>
              <a:avLst/>
              <a:gdLst/>
              <a:ahLst/>
              <a:cxnLst/>
              <a:rect l="0" t="0" r="0" b="0"/>
              <a:pathLst>
                <a:path w="218130" h="460350">
                  <a:moveTo>
                    <a:pt x="126342" y="0"/>
                  </a:moveTo>
                  <a:lnTo>
                    <a:pt x="109531" y="19150"/>
                  </a:lnTo>
                  <a:lnTo>
                    <a:pt x="76843" y="73217"/>
                  </a:lnTo>
                  <a:lnTo>
                    <a:pt x="50399" y="126278"/>
                  </a:lnTo>
                  <a:lnTo>
                    <a:pt x="44128" y="136828"/>
                  </a:lnTo>
                  <a:lnTo>
                    <a:pt x="41117" y="139181"/>
                  </a:lnTo>
                  <a:lnTo>
                    <a:pt x="40279" y="136072"/>
                  </a:lnTo>
                  <a:lnTo>
                    <a:pt x="47340" y="103047"/>
                  </a:lnTo>
                  <a:lnTo>
                    <a:pt x="81485" y="41917"/>
                  </a:lnTo>
                  <a:lnTo>
                    <a:pt x="98217" y="27208"/>
                  </a:lnTo>
                  <a:lnTo>
                    <a:pt x="118521" y="17942"/>
                  </a:lnTo>
                  <a:lnTo>
                    <a:pt x="143143" y="13823"/>
                  </a:lnTo>
                  <a:lnTo>
                    <a:pt x="152750" y="16234"/>
                  </a:lnTo>
                  <a:lnTo>
                    <a:pt x="160325" y="21351"/>
                  </a:lnTo>
                  <a:lnTo>
                    <a:pt x="171861" y="36395"/>
                  </a:lnTo>
                  <a:lnTo>
                    <a:pt x="180887" y="54780"/>
                  </a:lnTo>
                  <a:lnTo>
                    <a:pt x="182560" y="74649"/>
                  </a:lnTo>
                  <a:lnTo>
                    <a:pt x="174101" y="127179"/>
                  </a:lnTo>
                  <a:lnTo>
                    <a:pt x="158950" y="159995"/>
                  </a:lnTo>
                  <a:lnTo>
                    <a:pt x="139643" y="184536"/>
                  </a:lnTo>
                  <a:lnTo>
                    <a:pt x="113515" y="201036"/>
                  </a:lnTo>
                  <a:lnTo>
                    <a:pt x="109602" y="201874"/>
                  </a:lnTo>
                  <a:lnTo>
                    <a:pt x="109333" y="200093"/>
                  </a:lnTo>
                  <a:lnTo>
                    <a:pt x="111493" y="196566"/>
                  </a:lnTo>
                  <a:lnTo>
                    <a:pt x="116442" y="195385"/>
                  </a:lnTo>
                  <a:lnTo>
                    <a:pt x="164986" y="204786"/>
                  </a:lnTo>
                  <a:lnTo>
                    <a:pt x="184851" y="217358"/>
                  </a:lnTo>
                  <a:lnTo>
                    <a:pt x="200309" y="234643"/>
                  </a:lnTo>
                  <a:lnTo>
                    <a:pt x="211079" y="254024"/>
                  </a:lnTo>
                  <a:lnTo>
                    <a:pt x="218129" y="290256"/>
                  </a:lnTo>
                  <a:lnTo>
                    <a:pt x="212106" y="350486"/>
                  </a:lnTo>
                  <a:lnTo>
                    <a:pt x="196532" y="398604"/>
                  </a:lnTo>
                  <a:lnTo>
                    <a:pt x="171272" y="436315"/>
                  </a:lnTo>
                  <a:lnTo>
                    <a:pt x="145114" y="453452"/>
                  </a:lnTo>
                  <a:lnTo>
                    <a:pt x="109547" y="460349"/>
                  </a:lnTo>
                  <a:lnTo>
                    <a:pt x="74962" y="456804"/>
                  </a:lnTo>
                  <a:lnTo>
                    <a:pt x="56323" y="448299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730745" y="4769701"/>
              <a:ext cx="217650" cy="489088"/>
            </a:xfrm>
            <a:custGeom>
              <a:avLst/>
              <a:gdLst/>
              <a:ahLst/>
              <a:cxnLst/>
              <a:rect l="0" t="0" r="0" b="0"/>
              <a:pathLst>
                <a:path w="217650" h="489088">
                  <a:moveTo>
                    <a:pt x="59721" y="41822"/>
                  </a:moveTo>
                  <a:lnTo>
                    <a:pt x="36002" y="100439"/>
                  </a:lnTo>
                  <a:lnTo>
                    <a:pt x="32210" y="105466"/>
                  </a:lnTo>
                  <a:lnTo>
                    <a:pt x="28512" y="105308"/>
                  </a:lnTo>
                  <a:lnTo>
                    <a:pt x="24877" y="101694"/>
                  </a:lnTo>
                  <a:lnTo>
                    <a:pt x="23958" y="85199"/>
                  </a:lnTo>
                  <a:lnTo>
                    <a:pt x="33137" y="49605"/>
                  </a:lnTo>
                  <a:lnTo>
                    <a:pt x="50674" y="15662"/>
                  </a:lnTo>
                  <a:lnTo>
                    <a:pt x="57199" y="6834"/>
                  </a:lnTo>
                  <a:lnTo>
                    <a:pt x="66229" y="2119"/>
                  </a:lnTo>
                  <a:lnTo>
                    <a:pt x="88740" y="0"/>
                  </a:lnTo>
                  <a:lnTo>
                    <a:pt x="98954" y="3412"/>
                  </a:lnTo>
                  <a:lnTo>
                    <a:pt x="116542" y="16562"/>
                  </a:lnTo>
                  <a:lnTo>
                    <a:pt x="134009" y="43696"/>
                  </a:lnTo>
                  <a:lnTo>
                    <a:pt x="150391" y="93881"/>
                  </a:lnTo>
                  <a:lnTo>
                    <a:pt x="160156" y="141995"/>
                  </a:lnTo>
                  <a:lnTo>
                    <a:pt x="163569" y="194465"/>
                  </a:lnTo>
                  <a:lnTo>
                    <a:pt x="163410" y="253945"/>
                  </a:lnTo>
                  <a:lnTo>
                    <a:pt x="156474" y="314853"/>
                  </a:lnTo>
                  <a:lnTo>
                    <a:pt x="147010" y="369295"/>
                  </a:lnTo>
                  <a:lnTo>
                    <a:pt x="130212" y="430205"/>
                  </a:lnTo>
                  <a:lnTo>
                    <a:pt x="116787" y="456592"/>
                  </a:lnTo>
                  <a:lnTo>
                    <a:pt x="99121" y="476119"/>
                  </a:lnTo>
                  <a:lnTo>
                    <a:pt x="76452" y="486357"/>
                  </a:lnTo>
                  <a:lnTo>
                    <a:pt x="63856" y="489087"/>
                  </a:lnTo>
                  <a:lnTo>
                    <a:pt x="51949" y="487398"/>
                  </a:lnTo>
                  <a:lnTo>
                    <a:pt x="29361" y="476162"/>
                  </a:lnTo>
                  <a:lnTo>
                    <a:pt x="13863" y="459470"/>
                  </a:lnTo>
                  <a:lnTo>
                    <a:pt x="4245" y="439183"/>
                  </a:lnTo>
                  <a:lnTo>
                    <a:pt x="0" y="401454"/>
                  </a:lnTo>
                  <a:lnTo>
                    <a:pt x="3153" y="374404"/>
                  </a:lnTo>
                  <a:lnTo>
                    <a:pt x="14692" y="353023"/>
                  </a:lnTo>
                  <a:lnTo>
                    <a:pt x="31519" y="336891"/>
                  </a:lnTo>
                  <a:lnTo>
                    <a:pt x="50696" y="325822"/>
                  </a:lnTo>
                  <a:lnTo>
                    <a:pt x="61893" y="324742"/>
                  </a:lnTo>
                  <a:lnTo>
                    <a:pt x="86813" y="329781"/>
                  </a:lnTo>
                  <a:lnTo>
                    <a:pt x="107247" y="342939"/>
                  </a:lnTo>
                  <a:lnTo>
                    <a:pt x="168316" y="403136"/>
                  </a:lnTo>
                  <a:lnTo>
                    <a:pt x="189513" y="421969"/>
                  </a:lnTo>
                  <a:lnTo>
                    <a:pt x="217649" y="4313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011565" y="5232663"/>
              <a:ext cx="45642" cy="157928"/>
            </a:xfrm>
            <a:custGeom>
              <a:avLst/>
              <a:gdLst/>
              <a:ahLst/>
              <a:cxnLst/>
              <a:rect l="0" t="0" r="0" b="0"/>
              <a:pathLst>
                <a:path w="45642" h="157928">
                  <a:moveTo>
                    <a:pt x="0" y="0"/>
                  </a:moveTo>
                  <a:lnTo>
                    <a:pt x="16811" y="19150"/>
                  </a:lnTo>
                  <a:lnTo>
                    <a:pt x="43908" y="73217"/>
                  </a:lnTo>
                  <a:lnTo>
                    <a:pt x="45641" y="94542"/>
                  </a:lnTo>
                  <a:lnTo>
                    <a:pt x="37221" y="136828"/>
                  </a:lnTo>
                  <a:lnTo>
                    <a:pt x="30970" y="148550"/>
                  </a:lnTo>
                  <a:lnTo>
                    <a:pt x="21056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148435" y="4768488"/>
              <a:ext cx="257120" cy="474704"/>
            </a:xfrm>
            <a:custGeom>
              <a:avLst/>
              <a:gdLst/>
              <a:ahLst/>
              <a:cxnLst/>
              <a:rect l="0" t="0" r="0" b="0"/>
              <a:pathLst>
                <a:path w="257120" h="474704">
                  <a:moveTo>
                    <a:pt x="73699" y="11450"/>
                  </a:moveTo>
                  <a:lnTo>
                    <a:pt x="64124" y="42732"/>
                  </a:lnTo>
                  <a:lnTo>
                    <a:pt x="35949" y="96729"/>
                  </a:lnTo>
                  <a:lnTo>
                    <a:pt x="28455" y="117202"/>
                  </a:lnTo>
                  <a:lnTo>
                    <a:pt x="25989" y="119386"/>
                  </a:lnTo>
                  <a:lnTo>
                    <a:pt x="24345" y="116162"/>
                  </a:lnTo>
                  <a:lnTo>
                    <a:pt x="23688" y="101272"/>
                  </a:lnTo>
                  <a:lnTo>
                    <a:pt x="31065" y="73159"/>
                  </a:lnTo>
                  <a:lnTo>
                    <a:pt x="48719" y="43772"/>
                  </a:lnTo>
                  <a:lnTo>
                    <a:pt x="95626" y="4990"/>
                  </a:lnTo>
                  <a:lnTo>
                    <a:pt x="116200" y="0"/>
                  </a:lnTo>
                  <a:lnTo>
                    <a:pt x="137042" y="2851"/>
                  </a:lnTo>
                  <a:lnTo>
                    <a:pt x="158004" y="11917"/>
                  </a:lnTo>
                  <a:lnTo>
                    <a:pt x="172779" y="26865"/>
                  </a:lnTo>
                  <a:lnTo>
                    <a:pt x="178357" y="35765"/>
                  </a:lnTo>
                  <a:lnTo>
                    <a:pt x="181435" y="61251"/>
                  </a:lnTo>
                  <a:lnTo>
                    <a:pt x="173879" y="114094"/>
                  </a:lnTo>
                  <a:lnTo>
                    <a:pt x="152717" y="157157"/>
                  </a:lnTo>
                  <a:lnTo>
                    <a:pt x="116834" y="199336"/>
                  </a:lnTo>
                  <a:lnTo>
                    <a:pt x="120556" y="195950"/>
                  </a:lnTo>
                  <a:lnTo>
                    <a:pt x="146984" y="192068"/>
                  </a:lnTo>
                  <a:lnTo>
                    <a:pt x="168271" y="197399"/>
                  </a:lnTo>
                  <a:lnTo>
                    <a:pt x="210534" y="219886"/>
                  </a:lnTo>
                  <a:lnTo>
                    <a:pt x="225371" y="236279"/>
                  </a:lnTo>
                  <a:lnTo>
                    <a:pt x="252135" y="296047"/>
                  </a:lnTo>
                  <a:lnTo>
                    <a:pt x="257119" y="316922"/>
                  </a:lnTo>
                  <a:lnTo>
                    <a:pt x="247910" y="375027"/>
                  </a:lnTo>
                  <a:lnTo>
                    <a:pt x="232682" y="404485"/>
                  </a:lnTo>
                  <a:lnTo>
                    <a:pt x="205406" y="435400"/>
                  </a:lnTo>
                  <a:lnTo>
                    <a:pt x="187218" y="449826"/>
                  </a:lnTo>
                  <a:lnTo>
                    <a:pt x="164316" y="457798"/>
                  </a:lnTo>
                  <a:lnTo>
                    <a:pt x="105897" y="462915"/>
                  </a:lnTo>
                  <a:lnTo>
                    <a:pt x="53673" y="471162"/>
                  </a:lnTo>
                  <a:lnTo>
                    <a:pt x="0" y="4747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653803" y="4769409"/>
              <a:ext cx="21058" cy="463255"/>
            </a:xfrm>
            <a:custGeom>
              <a:avLst/>
              <a:gdLst/>
              <a:ahLst/>
              <a:cxnLst/>
              <a:rect l="0" t="0" r="0" b="0"/>
              <a:pathLst>
                <a:path w="21058" h="463255">
                  <a:moveTo>
                    <a:pt x="0" y="0"/>
                  </a:moveTo>
                  <a:lnTo>
                    <a:pt x="8333" y="57264"/>
                  </a:lnTo>
                  <a:lnTo>
                    <a:pt x="9878" y="112893"/>
                  </a:lnTo>
                  <a:lnTo>
                    <a:pt x="11409" y="157799"/>
                  </a:lnTo>
                  <a:lnTo>
                    <a:pt x="15989" y="205054"/>
                  </a:lnTo>
                  <a:lnTo>
                    <a:pt x="18804" y="253352"/>
                  </a:lnTo>
                  <a:lnTo>
                    <a:pt x="20056" y="300944"/>
                  </a:lnTo>
                  <a:lnTo>
                    <a:pt x="20612" y="345493"/>
                  </a:lnTo>
                  <a:lnTo>
                    <a:pt x="20925" y="398856"/>
                  </a:lnTo>
                  <a:lnTo>
                    <a:pt x="20998" y="426444"/>
                  </a:lnTo>
                  <a:lnTo>
                    <a:pt x="21057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491457" y="4822052"/>
              <a:ext cx="183404" cy="245108"/>
            </a:xfrm>
            <a:custGeom>
              <a:avLst/>
              <a:gdLst/>
              <a:ahLst/>
              <a:cxnLst/>
              <a:rect l="0" t="0" r="0" b="0"/>
              <a:pathLst>
                <a:path w="183404" h="245108">
                  <a:moveTo>
                    <a:pt x="183403" y="168455"/>
                  </a:moveTo>
                  <a:lnTo>
                    <a:pt x="119975" y="187584"/>
                  </a:lnTo>
                  <a:lnTo>
                    <a:pt x="64274" y="223885"/>
                  </a:lnTo>
                  <a:lnTo>
                    <a:pt x="14510" y="245107"/>
                  </a:lnTo>
                  <a:lnTo>
                    <a:pt x="7637" y="242953"/>
                  </a:lnTo>
                  <a:lnTo>
                    <a:pt x="3054" y="236838"/>
                  </a:lnTo>
                  <a:lnTo>
                    <a:pt x="0" y="228082"/>
                  </a:lnTo>
                  <a:lnTo>
                    <a:pt x="1289" y="193401"/>
                  </a:lnTo>
                  <a:lnTo>
                    <a:pt x="12206" y="139761"/>
                  </a:lnTo>
                  <a:lnTo>
                    <a:pt x="25627" y="84105"/>
                  </a:lnTo>
                  <a:lnTo>
                    <a:pt x="43043" y="24766"/>
                  </a:lnTo>
                  <a:lnTo>
                    <a:pt x="5706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760036" y="4853637"/>
              <a:ext cx="277056" cy="371195"/>
            </a:xfrm>
            <a:custGeom>
              <a:avLst/>
              <a:gdLst/>
              <a:ahLst/>
              <a:cxnLst/>
              <a:rect l="0" t="0" r="0" b="0"/>
              <a:pathLst>
                <a:path w="277056" h="371195">
                  <a:moveTo>
                    <a:pt x="125394" y="0"/>
                  </a:moveTo>
                  <a:lnTo>
                    <a:pt x="101347" y="9575"/>
                  </a:lnTo>
                  <a:lnTo>
                    <a:pt x="65801" y="39403"/>
                  </a:lnTo>
                  <a:lnTo>
                    <a:pt x="44695" y="65487"/>
                  </a:lnTo>
                  <a:lnTo>
                    <a:pt x="21035" y="124452"/>
                  </a:lnTo>
                  <a:lnTo>
                    <a:pt x="3853" y="179905"/>
                  </a:lnTo>
                  <a:lnTo>
                    <a:pt x="0" y="232502"/>
                  </a:lnTo>
                  <a:lnTo>
                    <a:pt x="2452" y="270880"/>
                  </a:lnTo>
                  <a:lnTo>
                    <a:pt x="13708" y="304479"/>
                  </a:lnTo>
                  <a:lnTo>
                    <a:pt x="38472" y="341684"/>
                  </a:lnTo>
                  <a:lnTo>
                    <a:pt x="58296" y="353851"/>
                  </a:lnTo>
                  <a:lnTo>
                    <a:pt x="109150" y="371194"/>
                  </a:lnTo>
                  <a:lnTo>
                    <a:pt x="136501" y="369306"/>
                  </a:lnTo>
                  <a:lnTo>
                    <a:pt x="161916" y="360668"/>
                  </a:lnTo>
                  <a:lnTo>
                    <a:pt x="204914" y="329324"/>
                  </a:lnTo>
                  <a:lnTo>
                    <a:pt x="248121" y="273075"/>
                  </a:lnTo>
                  <a:lnTo>
                    <a:pt x="267876" y="229156"/>
                  </a:lnTo>
                  <a:lnTo>
                    <a:pt x="277055" y="185531"/>
                  </a:lnTo>
                  <a:lnTo>
                    <a:pt x="270862" y="138164"/>
                  </a:lnTo>
                  <a:lnTo>
                    <a:pt x="258572" y="105668"/>
                  </a:lnTo>
                  <a:lnTo>
                    <a:pt x="226683" y="61099"/>
                  </a:lnTo>
                  <a:lnTo>
                    <a:pt x="186421" y="24756"/>
                  </a:lnTo>
                  <a:lnTo>
                    <a:pt x="147197" y="6103"/>
                  </a:lnTo>
                  <a:lnTo>
                    <a:pt x="11486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201285" y="5043150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78253" y="5589"/>
                  </a:lnTo>
                  <a:lnTo>
                    <a:pt x="19562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243399" y="497997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243399" y="514843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432911" y="4839378"/>
              <a:ext cx="156606" cy="393286"/>
            </a:xfrm>
            <a:custGeom>
              <a:avLst/>
              <a:gdLst/>
              <a:ahLst/>
              <a:cxnLst/>
              <a:rect l="0" t="0" r="0" b="0"/>
              <a:pathLst>
                <a:path w="156606" h="393286">
                  <a:moveTo>
                    <a:pt x="0" y="14259"/>
                  </a:moveTo>
                  <a:lnTo>
                    <a:pt x="37479" y="22592"/>
                  </a:lnTo>
                  <a:lnTo>
                    <a:pt x="72326" y="21017"/>
                  </a:lnTo>
                  <a:lnTo>
                    <a:pt x="126162" y="6744"/>
                  </a:lnTo>
                  <a:lnTo>
                    <a:pt x="147319" y="0"/>
                  </a:lnTo>
                  <a:lnTo>
                    <a:pt x="153196" y="1244"/>
                  </a:lnTo>
                  <a:lnTo>
                    <a:pt x="155943" y="5582"/>
                  </a:lnTo>
                  <a:lnTo>
                    <a:pt x="156605" y="11984"/>
                  </a:lnTo>
                  <a:lnTo>
                    <a:pt x="134848" y="68913"/>
                  </a:lnTo>
                  <a:lnTo>
                    <a:pt x="108395" y="123451"/>
                  </a:lnTo>
                  <a:lnTo>
                    <a:pt x="81810" y="178114"/>
                  </a:lnTo>
                  <a:lnTo>
                    <a:pt x="60960" y="230159"/>
                  </a:lnTo>
                  <a:lnTo>
                    <a:pt x="41459" y="279051"/>
                  </a:lnTo>
                  <a:lnTo>
                    <a:pt x="19498" y="336795"/>
                  </a:lnTo>
                  <a:lnTo>
                    <a:pt x="0" y="393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573516" y="4906279"/>
              <a:ext cx="295523" cy="339557"/>
            </a:xfrm>
            <a:custGeom>
              <a:avLst/>
              <a:gdLst/>
              <a:ahLst/>
              <a:cxnLst/>
              <a:rect l="0" t="0" r="0" b="0"/>
              <a:pathLst>
                <a:path w="295523" h="339557">
                  <a:moveTo>
                    <a:pt x="122608" y="31586"/>
                  </a:moveTo>
                  <a:lnTo>
                    <a:pt x="111430" y="20408"/>
                  </a:lnTo>
                  <a:lnTo>
                    <a:pt x="104627" y="18285"/>
                  </a:lnTo>
                  <a:lnTo>
                    <a:pt x="87711" y="19045"/>
                  </a:lnTo>
                  <a:lnTo>
                    <a:pt x="71613" y="26402"/>
                  </a:lnTo>
                  <a:lnTo>
                    <a:pt x="42215" y="50189"/>
                  </a:lnTo>
                  <a:lnTo>
                    <a:pt x="8869" y="105994"/>
                  </a:lnTo>
                  <a:lnTo>
                    <a:pt x="0" y="148260"/>
                  </a:lnTo>
                  <a:lnTo>
                    <a:pt x="2962" y="197827"/>
                  </a:lnTo>
                  <a:lnTo>
                    <a:pt x="15613" y="257403"/>
                  </a:lnTo>
                  <a:lnTo>
                    <a:pt x="26702" y="281688"/>
                  </a:lnTo>
                  <a:lnTo>
                    <a:pt x="51688" y="309501"/>
                  </a:lnTo>
                  <a:lnTo>
                    <a:pt x="81318" y="326971"/>
                  </a:lnTo>
                  <a:lnTo>
                    <a:pt x="117913" y="339556"/>
                  </a:lnTo>
                  <a:lnTo>
                    <a:pt x="158392" y="339515"/>
                  </a:lnTo>
                  <a:lnTo>
                    <a:pt x="194432" y="332095"/>
                  </a:lnTo>
                  <a:lnTo>
                    <a:pt x="213411" y="319564"/>
                  </a:lnTo>
                  <a:lnTo>
                    <a:pt x="258004" y="271673"/>
                  </a:lnTo>
                  <a:lnTo>
                    <a:pt x="282926" y="211915"/>
                  </a:lnTo>
                  <a:lnTo>
                    <a:pt x="295522" y="160317"/>
                  </a:lnTo>
                  <a:lnTo>
                    <a:pt x="289172" y="105064"/>
                  </a:lnTo>
                  <a:lnTo>
                    <a:pt x="276855" y="66226"/>
                  </a:lnTo>
                  <a:lnTo>
                    <a:pt x="271063" y="54679"/>
                  </a:lnTo>
                  <a:lnTo>
                    <a:pt x="252149" y="35610"/>
                  </a:lnTo>
                  <a:lnTo>
                    <a:pt x="215193" y="14841"/>
                  </a:lnTo>
                  <a:lnTo>
                    <a:pt x="174607" y="4398"/>
                  </a:lnTo>
                  <a:lnTo>
                    <a:pt x="12260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5181980" y="2558425"/>
            <a:ext cx="3391544" cy="810695"/>
            <a:chOff x="5181980" y="2558425"/>
            <a:chExt cx="3391544" cy="810695"/>
          </a:xfrm>
        </p:grpSpPr>
        <p:sp>
          <p:nvSpPr>
            <p:cNvPr id="96" name="Freeform 95"/>
            <p:cNvSpPr/>
            <p:nvPr/>
          </p:nvSpPr>
          <p:spPr>
            <a:xfrm>
              <a:off x="5181980" y="2558425"/>
              <a:ext cx="166498" cy="642239"/>
            </a:xfrm>
            <a:custGeom>
              <a:avLst/>
              <a:gdLst/>
              <a:ahLst/>
              <a:cxnLst/>
              <a:rect l="0" t="0" r="0" b="0"/>
              <a:pathLst>
                <a:path w="166498" h="642239">
                  <a:moveTo>
                    <a:pt x="166497" y="0"/>
                  </a:moveTo>
                  <a:lnTo>
                    <a:pt x="121027" y="48978"/>
                  </a:lnTo>
                  <a:lnTo>
                    <a:pt x="92827" y="101788"/>
                  </a:lnTo>
                  <a:lnTo>
                    <a:pt x="59138" y="157886"/>
                  </a:lnTo>
                  <a:lnTo>
                    <a:pt x="31201" y="219706"/>
                  </a:lnTo>
                  <a:lnTo>
                    <a:pt x="22684" y="255391"/>
                  </a:lnTo>
                  <a:lnTo>
                    <a:pt x="11164" y="314824"/>
                  </a:lnTo>
                  <a:lnTo>
                    <a:pt x="0" y="373951"/>
                  </a:lnTo>
                  <a:lnTo>
                    <a:pt x="4210" y="425875"/>
                  </a:lnTo>
                  <a:lnTo>
                    <a:pt x="12867" y="485713"/>
                  </a:lnTo>
                  <a:lnTo>
                    <a:pt x="22841" y="531130"/>
                  </a:lnTo>
                  <a:lnTo>
                    <a:pt x="59971" y="588828"/>
                  </a:lnTo>
                  <a:lnTo>
                    <a:pt x="103326" y="6422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330166" y="2895336"/>
              <a:ext cx="184008" cy="234136"/>
            </a:xfrm>
            <a:custGeom>
              <a:avLst/>
              <a:gdLst/>
              <a:ahLst/>
              <a:cxnLst/>
              <a:rect l="0" t="0" r="0" b="0"/>
              <a:pathLst>
                <a:path w="184008" h="234136">
                  <a:moveTo>
                    <a:pt x="123595" y="0"/>
                  </a:moveTo>
                  <a:lnTo>
                    <a:pt x="101239" y="0"/>
                  </a:lnTo>
                  <a:lnTo>
                    <a:pt x="70568" y="11179"/>
                  </a:lnTo>
                  <a:lnTo>
                    <a:pt x="44843" y="29309"/>
                  </a:lnTo>
                  <a:lnTo>
                    <a:pt x="16359" y="64801"/>
                  </a:lnTo>
                  <a:lnTo>
                    <a:pt x="6524" y="84953"/>
                  </a:lnTo>
                  <a:lnTo>
                    <a:pt x="0" y="127207"/>
                  </a:lnTo>
                  <a:lnTo>
                    <a:pt x="3656" y="171182"/>
                  </a:lnTo>
                  <a:lnTo>
                    <a:pt x="12188" y="193454"/>
                  </a:lnTo>
                  <a:lnTo>
                    <a:pt x="17738" y="202669"/>
                  </a:lnTo>
                  <a:lnTo>
                    <a:pt x="33264" y="216027"/>
                  </a:lnTo>
                  <a:lnTo>
                    <a:pt x="77416" y="234135"/>
                  </a:lnTo>
                  <a:lnTo>
                    <a:pt x="100731" y="232352"/>
                  </a:lnTo>
                  <a:lnTo>
                    <a:pt x="121622" y="223761"/>
                  </a:lnTo>
                  <a:lnTo>
                    <a:pt x="161478" y="192449"/>
                  </a:lnTo>
                  <a:lnTo>
                    <a:pt x="177454" y="166207"/>
                  </a:lnTo>
                  <a:lnTo>
                    <a:pt x="184007" y="130615"/>
                  </a:lnTo>
                  <a:lnTo>
                    <a:pt x="180360" y="84845"/>
                  </a:lnTo>
                  <a:lnTo>
                    <a:pt x="166281" y="45417"/>
                  </a:lnTo>
                  <a:lnTo>
                    <a:pt x="141702" y="17096"/>
                  </a:lnTo>
                  <a:lnTo>
                    <a:pt x="11306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545157" y="2895336"/>
              <a:ext cx="129704" cy="205517"/>
            </a:xfrm>
            <a:custGeom>
              <a:avLst/>
              <a:gdLst/>
              <a:ahLst/>
              <a:cxnLst/>
              <a:rect l="0" t="0" r="0" b="0"/>
              <a:pathLst>
                <a:path w="129704" h="205517">
                  <a:moveTo>
                    <a:pt x="3361" y="84228"/>
                  </a:moveTo>
                  <a:lnTo>
                    <a:pt x="30872" y="147656"/>
                  </a:lnTo>
                  <a:lnTo>
                    <a:pt x="48910" y="200076"/>
                  </a:lnTo>
                  <a:lnTo>
                    <a:pt x="47765" y="204744"/>
                  </a:lnTo>
                  <a:lnTo>
                    <a:pt x="43492" y="205516"/>
                  </a:lnTo>
                  <a:lnTo>
                    <a:pt x="37134" y="203691"/>
                  </a:lnTo>
                  <a:lnTo>
                    <a:pt x="31726" y="198965"/>
                  </a:lnTo>
                  <a:lnTo>
                    <a:pt x="18524" y="175546"/>
                  </a:lnTo>
                  <a:lnTo>
                    <a:pt x="0" y="120301"/>
                  </a:lnTo>
                  <a:lnTo>
                    <a:pt x="545" y="79969"/>
                  </a:lnTo>
                  <a:lnTo>
                    <a:pt x="13705" y="43972"/>
                  </a:lnTo>
                  <a:lnTo>
                    <a:pt x="29015" y="28122"/>
                  </a:lnTo>
                  <a:lnTo>
                    <a:pt x="60485" y="12622"/>
                  </a:lnTo>
                  <a:lnTo>
                    <a:pt x="96326" y="3740"/>
                  </a:lnTo>
                  <a:lnTo>
                    <a:pt x="12970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704107" y="2646305"/>
              <a:ext cx="339409" cy="489618"/>
            </a:xfrm>
            <a:custGeom>
              <a:avLst/>
              <a:gdLst/>
              <a:ahLst/>
              <a:cxnLst/>
              <a:rect l="0" t="0" r="0" b="0"/>
              <a:pathLst>
                <a:path w="339409" h="489618">
                  <a:moveTo>
                    <a:pt x="128680" y="385902"/>
                  </a:moveTo>
                  <a:lnTo>
                    <a:pt x="119105" y="361855"/>
                  </a:lnTo>
                  <a:lnTo>
                    <a:pt x="89277" y="326309"/>
                  </a:lnTo>
                  <a:lnTo>
                    <a:pt x="80185" y="322777"/>
                  </a:lnTo>
                  <a:lnTo>
                    <a:pt x="57604" y="321971"/>
                  </a:lnTo>
                  <a:lnTo>
                    <a:pt x="24172" y="333684"/>
                  </a:lnTo>
                  <a:lnTo>
                    <a:pt x="8923" y="351775"/>
                  </a:lnTo>
                  <a:lnTo>
                    <a:pt x="3219" y="363151"/>
                  </a:lnTo>
                  <a:lnTo>
                    <a:pt x="0" y="391388"/>
                  </a:lnTo>
                  <a:lnTo>
                    <a:pt x="7466" y="445997"/>
                  </a:lnTo>
                  <a:lnTo>
                    <a:pt x="22445" y="479747"/>
                  </a:lnTo>
                  <a:lnTo>
                    <a:pt x="30951" y="485900"/>
                  </a:lnTo>
                  <a:lnTo>
                    <a:pt x="52879" y="489617"/>
                  </a:lnTo>
                  <a:lnTo>
                    <a:pt x="71985" y="484250"/>
                  </a:lnTo>
                  <a:lnTo>
                    <a:pt x="80355" y="479543"/>
                  </a:lnTo>
                  <a:lnTo>
                    <a:pt x="92774" y="461836"/>
                  </a:lnTo>
                  <a:lnTo>
                    <a:pt x="121309" y="400017"/>
                  </a:lnTo>
                  <a:lnTo>
                    <a:pt x="133385" y="362398"/>
                  </a:lnTo>
                  <a:lnTo>
                    <a:pt x="138653" y="311868"/>
                  </a:lnTo>
                  <a:lnTo>
                    <a:pt x="150321" y="249095"/>
                  </a:lnTo>
                  <a:lnTo>
                    <a:pt x="155846" y="205776"/>
                  </a:lnTo>
                  <a:lnTo>
                    <a:pt x="158301" y="159227"/>
                  </a:lnTo>
                  <a:lnTo>
                    <a:pt x="154095" y="109339"/>
                  </a:lnTo>
                  <a:lnTo>
                    <a:pt x="145439" y="61152"/>
                  </a:lnTo>
                  <a:lnTo>
                    <a:pt x="132034" y="1826"/>
                  </a:lnTo>
                  <a:lnTo>
                    <a:pt x="128576" y="0"/>
                  </a:lnTo>
                  <a:lnTo>
                    <a:pt x="125101" y="2292"/>
                  </a:lnTo>
                  <a:lnTo>
                    <a:pt x="114622" y="33464"/>
                  </a:lnTo>
                  <a:lnTo>
                    <a:pt x="109697" y="85334"/>
                  </a:lnTo>
                  <a:lnTo>
                    <a:pt x="100797" y="141697"/>
                  </a:lnTo>
                  <a:lnTo>
                    <a:pt x="97826" y="196677"/>
                  </a:lnTo>
                  <a:lnTo>
                    <a:pt x="97311" y="247947"/>
                  </a:lnTo>
                  <a:lnTo>
                    <a:pt x="98361" y="290664"/>
                  </a:lnTo>
                  <a:lnTo>
                    <a:pt x="105529" y="351834"/>
                  </a:lnTo>
                  <a:lnTo>
                    <a:pt x="118431" y="412491"/>
                  </a:lnTo>
                  <a:lnTo>
                    <a:pt x="121847" y="424685"/>
                  </a:lnTo>
                  <a:lnTo>
                    <a:pt x="126465" y="430475"/>
                  </a:lnTo>
                  <a:lnTo>
                    <a:pt x="131883" y="431995"/>
                  </a:lnTo>
                  <a:lnTo>
                    <a:pt x="137834" y="430669"/>
                  </a:lnTo>
                  <a:lnTo>
                    <a:pt x="150686" y="419836"/>
                  </a:lnTo>
                  <a:lnTo>
                    <a:pt x="178001" y="389875"/>
                  </a:lnTo>
                  <a:lnTo>
                    <a:pt x="221567" y="369832"/>
                  </a:lnTo>
                  <a:lnTo>
                    <a:pt x="275833" y="351001"/>
                  </a:lnTo>
                  <a:lnTo>
                    <a:pt x="307592" y="340336"/>
                  </a:lnTo>
                  <a:lnTo>
                    <a:pt x="325569" y="327046"/>
                  </a:lnTo>
                  <a:lnTo>
                    <a:pt x="333639" y="318589"/>
                  </a:lnTo>
                  <a:lnTo>
                    <a:pt x="337849" y="309441"/>
                  </a:lnTo>
                  <a:lnTo>
                    <a:pt x="339408" y="289918"/>
                  </a:lnTo>
                  <a:lnTo>
                    <a:pt x="333081" y="272662"/>
                  </a:lnTo>
                  <a:lnTo>
                    <a:pt x="328118" y="264785"/>
                  </a:lnTo>
                  <a:lnTo>
                    <a:pt x="310126" y="252914"/>
                  </a:lnTo>
                  <a:lnTo>
                    <a:pt x="298777" y="248110"/>
                  </a:lnTo>
                  <a:lnTo>
                    <a:pt x="273689" y="245892"/>
                  </a:lnTo>
                  <a:lnTo>
                    <a:pt x="249281" y="249976"/>
                  </a:lnTo>
                  <a:lnTo>
                    <a:pt x="230634" y="259590"/>
                  </a:lnTo>
                  <a:lnTo>
                    <a:pt x="206982" y="289334"/>
                  </a:lnTo>
                  <a:lnTo>
                    <a:pt x="190745" y="322194"/>
                  </a:lnTo>
                  <a:lnTo>
                    <a:pt x="184114" y="359747"/>
                  </a:lnTo>
                  <a:lnTo>
                    <a:pt x="187739" y="394920"/>
                  </a:lnTo>
                  <a:lnTo>
                    <a:pt x="201811" y="427568"/>
                  </a:lnTo>
                  <a:lnTo>
                    <a:pt x="226388" y="453880"/>
                  </a:lnTo>
                  <a:lnTo>
                    <a:pt x="248924" y="462908"/>
                  </a:lnTo>
                  <a:lnTo>
                    <a:pt x="272199" y="465750"/>
                  </a:lnTo>
                  <a:lnTo>
                    <a:pt x="307665" y="4596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039873" y="2895336"/>
              <a:ext cx="140356" cy="214157"/>
            </a:xfrm>
            <a:custGeom>
              <a:avLst/>
              <a:gdLst/>
              <a:ahLst/>
              <a:cxnLst/>
              <a:rect l="0" t="0" r="0" b="0"/>
              <a:pathLst>
                <a:path w="140356" h="214157">
                  <a:moveTo>
                    <a:pt x="24541" y="126342"/>
                  </a:moveTo>
                  <a:lnTo>
                    <a:pt x="27660" y="169034"/>
                  </a:lnTo>
                  <a:lnTo>
                    <a:pt x="39195" y="210684"/>
                  </a:lnTo>
                  <a:lnTo>
                    <a:pt x="38990" y="214156"/>
                  </a:lnTo>
                  <a:lnTo>
                    <a:pt x="36514" y="212961"/>
                  </a:lnTo>
                  <a:lnTo>
                    <a:pt x="28693" y="202274"/>
                  </a:lnTo>
                  <a:lnTo>
                    <a:pt x="7050" y="146671"/>
                  </a:lnTo>
                  <a:lnTo>
                    <a:pt x="0" y="126019"/>
                  </a:lnTo>
                  <a:lnTo>
                    <a:pt x="632" y="89072"/>
                  </a:lnTo>
                  <a:lnTo>
                    <a:pt x="8228" y="54078"/>
                  </a:lnTo>
                  <a:lnTo>
                    <a:pt x="23477" y="27072"/>
                  </a:lnTo>
                  <a:lnTo>
                    <a:pt x="39276" y="14762"/>
                  </a:lnTo>
                  <a:lnTo>
                    <a:pt x="59166" y="6561"/>
                  </a:lnTo>
                  <a:lnTo>
                    <a:pt x="106944" y="1296"/>
                  </a:lnTo>
                  <a:lnTo>
                    <a:pt x="14035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415073" y="2905865"/>
              <a:ext cx="178978" cy="237254"/>
            </a:xfrm>
            <a:custGeom>
              <a:avLst/>
              <a:gdLst/>
              <a:ahLst/>
              <a:cxnLst/>
              <a:rect l="0" t="0" r="0" b="0"/>
              <a:pathLst>
                <a:path w="178978" h="237254">
                  <a:moveTo>
                    <a:pt x="112596" y="31585"/>
                  </a:moveTo>
                  <a:lnTo>
                    <a:pt x="95828" y="25996"/>
                  </a:lnTo>
                  <a:lnTo>
                    <a:pt x="78237" y="26372"/>
                  </a:lnTo>
                  <a:lnTo>
                    <a:pt x="59890" y="31608"/>
                  </a:lnTo>
                  <a:lnTo>
                    <a:pt x="43937" y="41734"/>
                  </a:lnTo>
                  <a:lnTo>
                    <a:pt x="32168" y="57153"/>
                  </a:lnTo>
                  <a:lnTo>
                    <a:pt x="7643" y="116210"/>
                  </a:lnTo>
                  <a:lnTo>
                    <a:pt x="0" y="150636"/>
                  </a:lnTo>
                  <a:lnTo>
                    <a:pt x="855" y="187352"/>
                  </a:lnTo>
                  <a:lnTo>
                    <a:pt x="3006" y="198601"/>
                  </a:lnTo>
                  <a:lnTo>
                    <a:pt x="17875" y="217338"/>
                  </a:lnTo>
                  <a:lnTo>
                    <a:pt x="28392" y="225611"/>
                  </a:lnTo>
                  <a:lnTo>
                    <a:pt x="52555" y="234802"/>
                  </a:lnTo>
                  <a:lnTo>
                    <a:pt x="65549" y="237253"/>
                  </a:lnTo>
                  <a:lnTo>
                    <a:pt x="92465" y="233737"/>
                  </a:lnTo>
                  <a:lnTo>
                    <a:pt x="117687" y="223206"/>
                  </a:lnTo>
                  <a:lnTo>
                    <a:pt x="145039" y="197546"/>
                  </a:lnTo>
                  <a:lnTo>
                    <a:pt x="172124" y="157435"/>
                  </a:lnTo>
                  <a:lnTo>
                    <a:pt x="176847" y="147070"/>
                  </a:lnTo>
                  <a:lnTo>
                    <a:pt x="178977" y="123076"/>
                  </a:lnTo>
                  <a:lnTo>
                    <a:pt x="167784" y="64128"/>
                  </a:lnTo>
                  <a:lnTo>
                    <a:pt x="161300" y="42539"/>
                  </a:lnTo>
                  <a:lnTo>
                    <a:pt x="148280" y="24366"/>
                  </a:lnTo>
                  <a:lnTo>
                    <a:pt x="127457" y="7219"/>
                  </a:lnTo>
                  <a:lnTo>
                    <a:pt x="11259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574655" y="2609057"/>
              <a:ext cx="100413" cy="528436"/>
            </a:xfrm>
            <a:custGeom>
              <a:avLst/>
              <a:gdLst/>
              <a:ahLst/>
              <a:cxnLst/>
              <a:rect l="0" t="0" r="0" b="0"/>
              <a:pathLst>
                <a:path w="100413" h="528436">
                  <a:moveTo>
                    <a:pt x="68827" y="528435"/>
                  </a:moveTo>
                  <a:lnTo>
                    <a:pt x="63237" y="469818"/>
                  </a:lnTo>
                  <a:lnTo>
                    <a:pt x="58104" y="407239"/>
                  </a:lnTo>
                  <a:lnTo>
                    <a:pt x="47038" y="344791"/>
                  </a:lnTo>
                  <a:lnTo>
                    <a:pt x="33587" y="286789"/>
                  </a:lnTo>
                  <a:lnTo>
                    <a:pt x="19665" y="233478"/>
                  </a:lnTo>
                  <a:lnTo>
                    <a:pt x="10326" y="185886"/>
                  </a:lnTo>
                  <a:lnTo>
                    <a:pt x="3458" y="123642"/>
                  </a:lnTo>
                  <a:lnTo>
                    <a:pt x="0" y="97013"/>
                  </a:lnTo>
                  <a:lnTo>
                    <a:pt x="5800" y="51476"/>
                  </a:lnTo>
                  <a:lnTo>
                    <a:pt x="15859" y="26335"/>
                  </a:lnTo>
                  <a:lnTo>
                    <a:pt x="31247" y="9701"/>
                  </a:lnTo>
                  <a:lnTo>
                    <a:pt x="40264" y="3628"/>
                  </a:lnTo>
                  <a:lnTo>
                    <a:pt x="62761" y="0"/>
                  </a:lnTo>
                  <a:lnTo>
                    <a:pt x="100412" y="20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548725" y="2895336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0"/>
                  </a:moveTo>
                  <a:lnTo>
                    <a:pt x="57278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858262" y="2969036"/>
              <a:ext cx="156448" cy="189517"/>
            </a:xfrm>
            <a:custGeom>
              <a:avLst/>
              <a:gdLst/>
              <a:ahLst/>
              <a:cxnLst/>
              <a:rect l="0" t="0" r="0" b="0"/>
              <a:pathLst>
                <a:path w="156448" h="189517">
                  <a:moveTo>
                    <a:pt x="132660" y="0"/>
                  </a:moveTo>
                  <a:lnTo>
                    <a:pt x="89968" y="3119"/>
                  </a:lnTo>
                  <a:lnTo>
                    <a:pt x="70401" y="9575"/>
                  </a:lnTo>
                  <a:lnTo>
                    <a:pt x="53907" y="20243"/>
                  </a:lnTo>
                  <a:lnTo>
                    <a:pt x="24254" y="55731"/>
                  </a:lnTo>
                  <a:lnTo>
                    <a:pt x="5264" y="93202"/>
                  </a:lnTo>
                  <a:lnTo>
                    <a:pt x="0" y="120192"/>
                  </a:lnTo>
                  <a:lnTo>
                    <a:pt x="3900" y="144666"/>
                  </a:lnTo>
                  <a:lnTo>
                    <a:pt x="14602" y="166071"/>
                  </a:lnTo>
                  <a:lnTo>
                    <a:pt x="31057" y="183384"/>
                  </a:lnTo>
                  <a:lnTo>
                    <a:pt x="42698" y="187766"/>
                  </a:lnTo>
                  <a:lnTo>
                    <a:pt x="71230" y="189516"/>
                  </a:lnTo>
                  <a:lnTo>
                    <a:pt x="108999" y="178336"/>
                  </a:lnTo>
                  <a:lnTo>
                    <a:pt x="136828" y="160205"/>
                  </a:lnTo>
                  <a:lnTo>
                    <a:pt x="149331" y="137492"/>
                  </a:lnTo>
                  <a:lnTo>
                    <a:pt x="156447" y="109071"/>
                  </a:lnTo>
                  <a:lnTo>
                    <a:pt x="151483" y="55817"/>
                  </a:lnTo>
                  <a:lnTo>
                    <a:pt x="144536" y="34166"/>
                  </a:lnTo>
                  <a:lnTo>
                    <a:pt x="12213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045976" y="2906467"/>
              <a:ext cx="109770" cy="409242"/>
            </a:xfrm>
            <a:custGeom>
              <a:avLst/>
              <a:gdLst/>
              <a:ahLst/>
              <a:cxnLst/>
              <a:rect l="0" t="0" r="0" b="0"/>
              <a:pathLst>
                <a:path w="109770" h="409242">
                  <a:moveTo>
                    <a:pt x="29174" y="209968"/>
                  </a:moveTo>
                  <a:lnTo>
                    <a:pt x="29174" y="264112"/>
                  </a:lnTo>
                  <a:lnTo>
                    <a:pt x="34763" y="319059"/>
                  </a:lnTo>
                  <a:lnTo>
                    <a:pt x="45962" y="374973"/>
                  </a:lnTo>
                  <a:lnTo>
                    <a:pt x="47796" y="408857"/>
                  </a:lnTo>
                  <a:lnTo>
                    <a:pt x="46268" y="409241"/>
                  </a:lnTo>
                  <a:lnTo>
                    <a:pt x="44080" y="405987"/>
                  </a:lnTo>
                  <a:lnTo>
                    <a:pt x="28826" y="351407"/>
                  </a:lnTo>
                  <a:lnTo>
                    <a:pt x="21663" y="299839"/>
                  </a:lnTo>
                  <a:lnTo>
                    <a:pt x="16420" y="249465"/>
                  </a:lnTo>
                  <a:lnTo>
                    <a:pt x="10576" y="202953"/>
                  </a:lnTo>
                  <a:lnTo>
                    <a:pt x="5726" y="150958"/>
                  </a:lnTo>
                  <a:lnTo>
                    <a:pt x="0" y="102796"/>
                  </a:lnTo>
                  <a:lnTo>
                    <a:pt x="3654" y="39709"/>
                  </a:lnTo>
                  <a:lnTo>
                    <a:pt x="12373" y="16924"/>
                  </a:lnTo>
                  <a:lnTo>
                    <a:pt x="17973" y="7572"/>
                  </a:lnTo>
                  <a:lnTo>
                    <a:pt x="25216" y="2508"/>
                  </a:lnTo>
                  <a:lnTo>
                    <a:pt x="33554" y="302"/>
                  </a:lnTo>
                  <a:lnTo>
                    <a:pt x="42623" y="0"/>
                  </a:lnTo>
                  <a:lnTo>
                    <a:pt x="62058" y="5905"/>
                  </a:lnTo>
                  <a:lnTo>
                    <a:pt x="72153" y="10755"/>
                  </a:lnTo>
                  <a:lnTo>
                    <a:pt x="86490" y="25502"/>
                  </a:lnTo>
                  <a:lnTo>
                    <a:pt x="101138" y="56656"/>
                  </a:lnTo>
                  <a:lnTo>
                    <a:pt x="109769" y="95522"/>
                  </a:lnTo>
                  <a:lnTo>
                    <a:pt x="109205" y="133554"/>
                  </a:lnTo>
                  <a:lnTo>
                    <a:pt x="103348" y="154949"/>
                  </a:lnTo>
                  <a:lnTo>
                    <a:pt x="92946" y="172257"/>
                  </a:lnTo>
                  <a:lnTo>
                    <a:pt x="39703" y="2099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190087" y="2905274"/>
              <a:ext cx="148276" cy="193385"/>
            </a:xfrm>
            <a:custGeom>
              <a:avLst/>
              <a:gdLst/>
              <a:ahLst/>
              <a:cxnLst/>
              <a:rect l="0" t="0" r="0" b="0"/>
              <a:pathLst>
                <a:path w="148276" h="193385">
                  <a:moveTo>
                    <a:pt x="32462" y="116404"/>
                  </a:moveTo>
                  <a:lnTo>
                    <a:pt x="72150" y="114065"/>
                  </a:lnTo>
                  <a:lnTo>
                    <a:pt x="104273" y="99593"/>
                  </a:lnTo>
                  <a:lnTo>
                    <a:pt x="121310" y="87096"/>
                  </a:lnTo>
                  <a:lnTo>
                    <a:pt x="125619" y="78148"/>
                  </a:lnTo>
                  <a:lnTo>
                    <a:pt x="127288" y="55728"/>
                  </a:lnTo>
                  <a:lnTo>
                    <a:pt x="116060" y="22387"/>
                  </a:lnTo>
                  <a:lnTo>
                    <a:pt x="98083" y="7159"/>
                  </a:lnTo>
                  <a:lnTo>
                    <a:pt x="86738" y="1460"/>
                  </a:lnTo>
                  <a:lnTo>
                    <a:pt x="75665" y="0"/>
                  </a:lnTo>
                  <a:lnTo>
                    <a:pt x="54003" y="4618"/>
                  </a:lnTo>
                  <a:lnTo>
                    <a:pt x="35797" y="17588"/>
                  </a:lnTo>
                  <a:lnTo>
                    <a:pt x="12393" y="47741"/>
                  </a:lnTo>
                  <a:lnTo>
                    <a:pt x="5045" y="60100"/>
                  </a:lnTo>
                  <a:lnTo>
                    <a:pt x="0" y="83192"/>
                  </a:lnTo>
                  <a:lnTo>
                    <a:pt x="6293" y="126612"/>
                  </a:lnTo>
                  <a:lnTo>
                    <a:pt x="21068" y="152834"/>
                  </a:lnTo>
                  <a:lnTo>
                    <a:pt x="40265" y="175422"/>
                  </a:lnTo>
                  <a:lnTo>
                    <a:pt x="66359" y="191343"/>
                  </a:lnTo>
                  <a:lnTo>
                    <a:pt x="86132" y="193384"/>
                  </a:lnTo>
                  <a:lnTo>
                    <a:pt x="106618" y="189222"/>
                  </a:lnTo>
                  <a:lnTo>
                    <a:pt x="148275" y="1690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340482" y="2895336"/>
              <a:ext cx="134752" cy="222197"/>
            </a:xfrm>
            <a:custGeom>
              <a:avLst/>
              <a:gdLst/>
              <a:ahLst/>
              <a:cxnLst/>
              <a:rect l="0" t="0" r="0" b="0"/>
              <a:pathLst>
                <a:path w="134752" h="222197">
                  <a:moveTo>
                    <a:pt x="39994" y="84228"/>
                  </a:moveTo>
                  <a:lnTo>
                    <a:pt x="45584" y="142845"/>
                  </a:lnTo>
                  <a:lnTo>
                    <a:pt x="57953" y="195850"/>
                  </a:lnTo>
                  <a:lnTo>
                    <a:pt x="64743" y="219236"/>
                  </a:lnTo>
                  <a:lnTo>
                    <a:pt x="64683" y="222196"/>
                  </a:lnTo>
                  <a:lnTo>
                    <a:pt x="41672" y="187116"/>
                  </a:lnTo>
                  <a:lnTo>
                    <a:pt x="19620" y="128222"/>
                  </a:lnTo>
                  <a:lnTo>
                    <a:pt x="2649" y="72778"/>
                  </a:lnTo>
                  <a:lnTo>
                    <a:pt x="0" y="47164"/>
                  </a:lnTo>
                  <a:lnTo>
                    <a:pt x="2803" y="36122"/>
                  </a:lnTo>
                  <a:lnTo>
                    <a:pt x="15276" y="17614"/>
                  </a:lnTo>
                  <a:lnTo>
                    <a:pt x="38757" y="7829"/>
                  </a:lnTo>
                  <a:lnTo>
                    <a:pt x="95902" y="1547"/>
                  </a:lnTo>
                  <a:lnTo>
                    <a:pt x="13475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478641" y="2935721"/>
              <a:ext cx="196634" cy="201772"/>
            </a:xfrm>
            <a:custGeom>
              <a:avLst/>
              <a:gdLst/>
              <a:ahLst/>
              <a:cxnLst/>
              <a:rect l="0" t="0" r="0" b="0"/>
              <a:pathLst>
                <a:path w="196634" h="201772">
                  <a:moveTo>
                    <a:pt x="101877" y="138600"/>
                  </a:moveTo>
                  <a:lnTo>
                    <a:pt x="117518" y="120619"/>
                  </a:lnTo>
                  <a:lnTo>
                    <a:pt x="125596" y="103702"/>
                  </a:lnTo>
                  <a:lnTo>
                    <a:pt x="126847" y="84485"/>
                  </a:lnTo>
                  <a:lnTo>
                    <a:pt x="118117" y="43553"/>
                  </a:lnTo>
                  <a:lnTo>
                    <a:pt x="102920" y="17761"/>
                  </a:lnTo>
                  <a:lnTo>
                    <a:pt x="87132" y="5735"/>
                  </a:lnTo>
                  <a:lnTo>
                    <a:pt x="78009" y="890"/>
                  </a:lnTo>
                  <a:lnTo>
                    <a:pt x="69587" y="0"/>
                  </a:lnTo>
                  <a:lnTo>
                    <a:pt x="53990" y="5250"/>
                  </a:lnTo>
                  <a:lnTo>
                    <a:pt x="32056" y="26949"/>
                  </a:lnTo>
                  <a:lnTo>
                    <a:pt x="12089" y="66892"/>
                  </a:lnTo>
                  <a:lnTo>
                    <a:pt x="0" y="118629"/>
                  </a:lnTo>
                  <a:lnTo>
                    <a:pt x="721" y="156859"/>
                  </a:lnTo>
                  <a:lnTo>
                    <a:pt x="6616" y="178300"/>
                  </a:lnTo>
                  <a:lnTo>
                    <a:pt x="17034" y="195629"/>
                  </a:lnTo>
                  <a:lnTo>
                    <a:pt x="25428" y="200016"/>
                  </a:lnTo>
                  <a:lnTo>
                    <a:pt x="47233" y="201771"/>
                  </a:lnTo>
                  <a:lnTo>
                    <a:pt x="56089" y="198261"/>
                  </a:lnTo>
                  <a:lnTo>
                    <a:pt x="69049" y="185003"/>
                  </a:lnTo>
                  <a:lnTo>
                    <a:pt x="90723" y="129445"/>
                  </a:lnTo>
                  <a:lnTo>
                    <a:pt x="95750" y="106455"/>
                  </a:lnTo>
                  <a:lnTo>
                    <a:pt x="93172" y="76563"/>
                  </a:lnTo>
                  <a:lnTo>
                    <a:pt x="92565" y="78525"/>
                  </a:lnTo>
                  <a:lnTo>
                    <a:pt x="92159" y="84512"/>
                  </a:lnTo>
                  <a:lnTo>
                    <a:pt x="102767" y="109706"/>
                  </a:lnTo>
                  <a:lnTo>
                    <a:pt x="146457" y="170422"/>
                  </a:lnTo>
                  <a:lnTo>
                    <a:pt x="196633" y="2017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731296" y="2695295"/>
              <a:ext cx="28208" cy="442198"/>
            </a:xfrm>
            <a:custGeom>
              <a:avLst/>
              <a:gdLst/>
              <a:ahLst/>
              <a:cxnLst/>
              <a:rect l="0" t="0" r="0" b="0"/>
              <a:pathLst>
                <a:path w="28208" h="442198">
                  <a:moveTo>
                    <a:pt x="17678" y="0"/>
                  </a:moveTo>
                  <a:lnTo>
                    <a:pt x="9345" y="37478"/>
                  </a:lnTo>
                  <a:lnTo>
                    <a:pt x="7584" y="100080"/>
                  </a:lnTo>
                  <a:lnTo>
                    <a:pt x="0" y="155989"/>
                  </a:lnTo>
                  <a:lnTo>
                    <a:pt x="408" y="207761"/>
                  </a:lnTo>
                  <a:lnTo>
                    <a:pt x="5818" y="257718"/>
                  </a:lnTo>
                  <a:lnTo>
                    <a:pt x="12344" y="309938"/>
                  </a:lnTo>
                  <a:lnTo>
                    <a:pt x="21687" y="364275"/>
                  </a:lnTo>
                  <a:lnTo>
                    <a:pt x="26918" y="421952"/>
                  </a:lnTo>
                  <a:lnTo>
                    <a:pt x="28207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612103" y="2842694"/>
              <a:ext cx="231628" cy="52643"/>
            </a:xfrm>
            <a:custGeom>
              <a:avLst/>
              <a:gdLst/>
              <a:ahLst/>
              <a:cxnLst/>
              <a:rect l="0" t="0" r="0" b="0"/>
              <a:pathLst>
                <a:path w="231628" h="52643">
                  <a:moveTo>
                    <a:pt x="231627" y="0"/>
                  </a:moveTo>
                  <a:lnTo>
                    <a:pt x="173010" y="9065"/>
                  </a:lnTo>
                  <a:lnTo>
                    <a:pt x="117667" y="18645"/>
                  </a:lnTo>
                  <a:lnTo>
                    <a:pt x="57862" y="3180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864788" y="3000621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21057" y="0"/>
                  </a:moveTo>
                  <a:lnTo>
                    <a:pt x="6402" y="58617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875316" y="286375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925199" y="2905865"/>
              <a:ext cx="114267" cy="218251"/>
            </a:xfrm>
            <a:custGeom>
              <a:avLst/>
              <a:gdLst/>
              <a:ahLst/>
              <a:cxnLst/>
              <a:rect l="0" t="0" r="0" b="0"/>
              <a:pathLst>
                <a:path w="114267" h="218251">
                  <a:moveTo>
                    <a:pt x="97516" y="0"/>
                  </a:moveTo>
                  <a:lnTo>
                    <a:pt x="53554" y="20243"/>
                  </a:lnTo>
                  <a:lnTo>
                    <a:pt x="28858" y="50582"/>
                  </a:lnTo>
                  <a:lnTo>
                    <a:pt x="3886" y="105013"/>
                  </a:lnTo>
                  <a:lnTo>
                    <a:pt x="0" y="115632"/>
                  </a:lnTo>
                  <a:lnTo>
                    <a:pt x="122" y="152934"/>
                  </a:lnTo>
                  <a:lnTo>
                    <a:pt x="7567" y="188033"/>
                  </a:lnTo>
                  <a:lnTo>
                    <a:pt x="20105" y="206793"/>
                  </a:lnTo>
                  <a:lnTo>
                    <a:pt x="28361" y="215071"/>
                  </a:lnTo>
                  <a:lnTo>
                    <a:pt x="37375" y="218250"/>
                  </a:lnTo>
                  <a:lnTo>
                    <a:pt x="56748" y="215543"/>
                  </a:lnTo>
                  <a:lnTo>
                    <a:pt x="73938" y="203421"/>
                  </a:lnTo>
                  <a:lnTo>
                    <a:pt x="104038" y="167044"/>
                  </a:lnTo>
                  <a:lnTo>
                    <a:pt x="114266" y="119685"/>
                  </a:lnTo>
                  <a:lnTo>
                    <a:pt x="111708" y="77966"/>
                  </a:lnTo>
                  <a:lnTo>
                    <a:pt x="97952" y="43378"/>
                  </a:lnTo>
                  <a:lnTo>
                    <a:pt x="6593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054300" y="2916445"/>
              <a:ext cx="139820" cy="223223"/>
            </a:xfrm>
            <a:custGeom>
              <a:avLst/>
              <a:gdLst/>
              <a:ahLst/>
              <a:cxnLst/>
              <a:rect l="0" t="0" r="0" b="0"/>
              <a:pathLst>
                <a:path w="139820" h="223223">
                  <a:moveTo>
                    <a:pt x="0" y="21005"/>
                  </a:moveTo>
                  <a:lnTo>
                    <a:pt x="23720" y="79622"/>
                  </a:lnTo>
                  <a:lnTo>
                    <a:pt x="38438" y="141032"/>
                  </a:lnTo>
                  <a:lnTo>
                    <a:pt x="49490" y="199436"/>
                  </a:lnTo>
                  <a:lnTo>
                    <a:pt x="50541" y="213658"/>
                  </a:lnTo>
                  <a:lnTo>
                    <a:pt x="47732" y="220801"/>
                  </a:lnTo>
                  <a:lnTo>
                    <a:pt x="42349" y="223222"/>
                  </a:lnTo>
                  <a:lnTo>
                    <a:pt x="35252" y="222497"/>
                  </a:lnTo>
                  <a:lnTo>
                    <a:pt x="29351" y="217335"/>
                  </a:lnTo>
                  <a:lnTo>
                    <a:pt x="19674" y="199120"/>
                  </a:lnTo>
                  <a:lnTo>
                    <a:pt x="12335" y="148129"/>
                  </a:lnTo>
                  <a:lnTo>
                    <a:pt x="10886" y="86064"/>
                  </a:lnTo>
                  <a:lnTo>
                    <a:pt x="13027" y="58109"/>
                  </a:lnTo>
                  <a:lnTo>
                    <a:pt x="27387" y="23810"/>
                  </a:lnTo>
                  <a:lnTo>
                    <a:pt x="39858" y="6264"/>
                  </a:lnTo>
                  <a:lnTo>
                    <a:pt x="48799" y="1819"/>
                  </a:lnTo>
                  <a:lnTo>
                    <a:pt x="71212" y="0"/>
                  </a:lnTo>
                  <a:lnTo>
                    <a:pt x="80230" y="3492"/>
                  </a:lnTo>
                  <a:lnTo>
                    <a:pt x="93370" y="16731"/>
                  </a:lnTo>
                  <a:lnTo>
                    <a:pt x="123503" y="72276"/>
                  </a:lnTo>
                  <a:lnTo>
                    <a:pt x="139819" y="121080"/>
                  </a:lnTo>
                  <a:lnTo>
                    <a:pt x="138068" y="180341"/>
                  </a:lnTo>
                  <a:lnTo>
                    <a:pt x="136871" y="1999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8253825" y="2907328"/>
              <a:ext cx="149639" cy="214930"/>
            </a:xfrm>
            <a:custGeom>
              <a:avLst/>
              <a:gdLst/>
              <a:ahLst/>
              <a:cxnLst/>
              <a:rect l="0" t="0" r="0" b="0"/>
              <a:pathLst>
                <a:path w="149639" h="214930">
                  <a:moveTo>
                    <a:pt x="105801" y="9065"/>
                  </a:moveTo>
                  <a:lnTo>
                    <a:pt x="68324" y="732"/>
                  </a:lnTo>
                  <a:lnTo>
                    <a:pt x="56249" y="0"/>
                  </a:lnTo>
                  <a:lnTo>
                    <a:pt x="36595" y="5426"/>
                  </a:lnTo>
                  <a:lnTo>
                    <a:pt x="4914" y="27974"/>
                  </a:lnTo>
                  <a:lnTo>
                    <a:pt x="1109" y="36879"/>
                  </a:lnTo>
                  <a:lnTo>
                    <a:pt x="0" y="59251"/>
                  </a:lnTo>
                  <a:lnTo>
                    <a:pt x="3682" y="68259"/>
                  </a:lnTo>
                  <a:lnTo>
                    <a:pt x="17131" y="81387"/>
                  </a:lnTo>
                  <a:lnTo>
                    <a:pt x="74751" y="106902"/>
                  </a:lnTo>
                  <a:lnTo>
                    <a:pt x="105960" y="123322"/>
                  </a:lnTo>
                  <a:lnTo>
                    <a:pt x="131846" y="148594"/>
                  </a:lnTo>
                  <a:lnTo>
                    <a:pt x="148743" y="178309"/>
                  </a:lnTo>
                  <a:lnTo>
                    <a:pt x="149638" y="187405"/>
                  </a:lnTo>
                  <a:lnTo>
                    <a:pt x="144391" y="203751"/>
                  </a:lnTo>
                  <a:lnTo>
                    <a:pt x="137377" y="209046"/>
                  </a:lnTo>
                  <a:lnTo>
                    <a:pt x="117106" y="214929"/>
                  </a:lnTo>
                  <a:lnTo>
                    <a:pt x="58728" y="211470"/>
                  </a:lnTo>
                  <a:lnTo>
                    <a:pt x="517" y="2091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8412269" y="2737409"/>
              <a:ext cx="161255" cy="631711"/>
            </a:xfrm>
            <a:custGeom>
              <a:avLst/>
              <a:gdLst/>
              <a:ahLst/>
              <a:cxnLst/>
              <a:rect l="0" t="0" r="0" b="0"/>
              <a:pathLst>
                <a:path w="161255" h="631711">
                  <a:moveTo>
                    <a:pt x="0" y="0"/>
                  </a:moveTo>
                  <a:lnTo>
                    <a:pt x="28681" y="53875"/>
                  </a:lnTo>
                  <a:lnTo>
                    <a:pt x="67042" y="117091"/>
                  </a:lnTo>
                  <a:lnTo>
                    <a:pt x="94828" y="169401"/>
                  </a:lnTo>
                  <a:lnTo>
                    <a:pt x="122847" y="224795"/>
                  </a:lnTo>
                  <a:lnTo>
                    <a:pt x="142506" y="279627"/>
                  </a:lnTo>
                  <a:lnTo>
                    <a:pt x="161254" y="336301"/>
                  </a:lnTo>
                  <a:lnTo>
                    <a:pt x="160734" y="390673"/>
                  </a:lnTo>
                  <a:lnTo>
                    <a:pt x="148906" y="448787"/>
                  </a:lnTo>
                  <a:lnTo>
                    <a:pt x="118597" y="504849"/>
                  </a:lnTo>
                  <a:lnTo>
                    <a:pt x="81014" y="557942"/>
                  </a:lnTo>
                  <a:lnTo>
                    <a:pt x="32228" y="614936"/>
                  </a:lnTo>
                  <a:lnTo>
                    <a:pt x="10529" y="6317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2794637" y="125231"/>
            <a:ext cx="2164286" cy="867578"/>
            <a:chOff x="2794637" y="125231"/>
            <a:chExt cx="2164286" cy="867578"/>
          </a:xfrm>
        </p:grpSpPr>
        <p:sp>
          <p:nvSpPr>
            <p:cNvPr id="2" name="Freeform 1"/>
            <p:cNvSpPr/>
            <p:nvPr/>
          </p:nvSpPr>
          <p:spPr>
            <a:xfrm>
              <a:off x="2794637" y="125231"/>
              <a:ext cx="321799" cy="751344"/>
            </a:xfrm>
            <a:custGeom>
              <a:avLst/>
              <a:gdLst/>
              <a:ahLst/>
              <a:cxnLst/>
              <a:rect l="0" t="0" r="0" b="0"/>
              <a:pathLst>
                <a:path w="321799" h="751344">
                  <a:moveTo>
                    <a:pt x="269155" y="116924"/>
                  </a:moveTo>
                  <a:lnTo>
                    <a:pt x="250027" y="64219"/>
                  </a:lnTo>
                  <a:lnTo>
                    <a:pt x="219352" y="26131"/>
                  </a:lnTo>
                  <a:lnTo>
                    <a:pt x="193178" y="4754"/>
                  </a:lnTo>
                  <a:lnTo>
                    <a:pt x="170267" y="0"/>
                  </a:lnTo>
                  <a:lnTo>
                    <a:pt x="146826" y="2957"/>
                  </a:lnTo>
                  <a:lnTo>
                    <a:pt x="120476" y="17775"/>
                  </a:lnTo>
                  <a:lnTo>
                    <a:pt x="97850" y="39323"/>
                  </a:lnTo>
                  <a:lnTo>
                    <a:pt x="62182" y="100711"/>
                  </a:lnTo>
                  <a:lnTo>
                    <a:pt x="38464" y="158289"/>
                  </a:lnTo>
                  <a:lnTo>
                    <a:pt x="27277" y="202880"/>
                  </a:lnTo>
                  <a:lnTo>
                    <a:pt x="16554" y="255476"/>
                  </a:lnTo>
                  <a:lnTo>
                    <a:pt x="8039" y="310279"/>
                  </a:lnTo>
                  <a:lnTo>
                    <a:pt x="5187" y="369674"/>
                  </a:lnTo>
                  <a:lnTo>
                    <a:pt x="0" y="429939"/>
                  </a:lnTo>
                  <a:lnTo>
                    <a:pt x="3662" y="481330"/>
                  </a:lnTo>
                  <a:lnTo>
                    <a:pt x="6437" y="536462"/>
                  </a:lnTo>
                  <a:lnTo>
                    <a:pt x="20508" y="599637"/>
                  </a:lnTo>
                  <a:lnTo>
                    <a:pt x="37598" y="653667"/>
                  </a:lnTo>
                  <a:lnTo>
                    <a:pt x="41084" y="664266"/>
                  </a:lnTo>
                  <a:lnTo>
                    <a:pt x="94883" y="721975"/>
                  </a:lnTo>
                  <a:lnTo>
                    <a:pt x="140451" y="743325"/>
                  </a:lnTo>
                  <a:lnTo>
                    <a:pt x="162821" y="751343"/>
                  </a:lnTo>
                  <a:lnTo>
                    <a:pt x="200734" y="751256"/>
                  </a:lnTo>
                  <a:lnTo>
                    <a:pt x="221588" y="743560"/>
                  </a:lnTo>
                  <a:lnTo>
                    <a:pt x="259630" y="713967"/>
                  </a:lnTo>
                  <a:lnTo>
                    <a:pt x="307232" y="653607"/>
                  </a:lnTo>
                  <a:lnTo>
                    <a:pt x="321798" y="63282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161243" y="594652"/>
              <a:ext cx="239462" cy="225696"/>
            </a:xfrm>
            <a:custGeom>
              <a:avLst/>
              <a:gdLst/>
              <a:ahLst/>
              <a:cxnLst/>
              <a:rect l="0" t="0" r="0" b="0"/>
              <a:pathLst>
                <a:path w="239462" h="225696">
                  <a:moveTo>
                    <a:pt x="123648" y="173928"/>
                  </a:moveTo>
                  <a:lnTo>
                    <a:pt x="140436" y="110478"/>
                  </a:lnTo>
                  <a:lnTo>
                    <a:pt x="140742" y="52383"/>
                  </a:lnTo>
                  <a:lnTo>
                    <a:pt x="138554" y="40256"/>
                  </a:lnTo>
                  <a:lnTo>
                    <a:pt x="126763" y="20541"/>
                  </a:lnTo>
                  <a:lnTo>
                    <a:pt x="118706" y="12009"/>
                  </a:lnTo>
                  <a:lnTo>
                    <a:pt x="97275" y="2528"/>
                  </a:lnTo>
                  <a:lnTo>
                    <a:pt x="85009" y="0"/>
                  </a:lnTo>
                  <a:lnTo>
                    <a:pt x="74492" y="654"/>
                  </a:lnTo>
                  <a:lnTo>
                    <a:pt x="56567" y="7620"/>
                  </a:lnTo>
                  <a:lnTo>
                    <a:pt x="33322" y="24696"/>
                  </a:lnTo>
                  <a:lnTo>
                    <a:pt x="21892" y="44042"/>
                  </a:lnTo>
                  <a:lnTo>
                    <a:pt x="5022" y="94589"/>
                  </a:lnTo>
                  <a:lnTo>
                    <a:pt x="0" y="150804"/>
                  </a:lnTo>
                  <a:lnTo>
                    <a:pt x="7333" y="196452"/>
                  </a:lnTo>
                  <a:lnTo>
                    <a:pt x="17750" y="217474"/>
                  </a:lnTo>
                  <a:lnTo>
                    <a:pt x="26143" y="222846"/>
                  </a:lnTo>
                  <a:lnTo>
                    <a:pt x="47947" y="225695"/>
                  </a:lnTo>
                  <a:lnTo>
                    <a:pt x="57973" y="222477"/>
                  </a:lnTo>
                  <a:lnTo>
                    <a:pt x="75352" y="209543"/>
                  </a:lnTo>
                  <a:lnTo>
                    <a:pt x="110839" y="152300"/>
                  </a:lnTo>
                  <a:lnTo>
                    <a:pt x="119852" y="115527"/>
                  </a:lnTo>
                  <a:lnTo>
                    <a:pt x="122524" y="74996"/>
                  </a:lnTo>
                  <a:lnTo>
                    <a:pt x="124068" y="70538"/>
                  </a:lnTo>
                  <a:lnTo>
                    <a:pt x="126267" y="72246"/>
                  </a:lnTo>
                  <a:lnTo>
                    <a:pt x="148368" y="132641"/>
                  </a:lnTo>
                  <a:lnTo>
                    <a:pt x="170688" y="172921"/>
                  </a:lnTo>
                  <a:lnTo>
                    <a:pt x="183939" y="189468"/>
                  </a:lnTo>
                  <a:lnTo>
                    <a:pt x="210142" y="206348"/>
                  </a:lnTo>
                  <a:lnTo>
                    <a:pt x="239461" y="2160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436753" y="231626"/>
              <a:ext cx="37652" cy="589597"/>
            </a:xfrm>
            <a:custGeom>
              <a:avLst/>
              <a:gdLst/>
              <a:ahLst/>
              <a:cxnLst/>
              <a:rect l="0" t="0" r="0" b="0"/>
              <a:pathLst>
                <a:path w="37652" h="589597">
                  <a:moveTo>
                    <a:pt x="6065" y="0"/>
                  </a:moveTo>
                  <a:lnTo>
                    <a:pt x="0" y="34792"/>
                  </a:lnTo>
                  <a:lnTo>
                    <a:pt x="3748" y="81409"/>
                  </a:lnTo>
                  <a:lnTo>
                    <a:pt x="5379" y="136815"/>
                  </a:lnTo>
                  <a:lnTo>
                    <a:pt x="5930" y="198644"/>
                  </a:lnTo>
                  <a:lnTo>
                    <a:pt x="6039" y="255918"/>
                  </a:lnTo>
                  <a:lnTo>
                    <a:pt x="13296" y="312291"/>
                  </a:lnTo>
                  <a:lnTo>
                    <a:pt x="15616" y="357953"/>
                  </a:lnTo>
                  <a:lnTo>
                    <a:pt x="17474" y="420616"/>
                  </a:lnTo>
                  <a:lnTo>
                    <a:pt x="23743" y="481816"/>
                  </a:lnTo>
                  <a:lnTo>
                    <a:pt x="29574" y="542483"/>
                  </a:lnTo>
                  <a:lnTo>
                    <a:pt x="37651" y="58959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595243" y="586911"/>
              <a:ext cx="152903" cy="242278"/>
            </a:xfrm>
            <a:custGeom>
              <a:avLst/>
              <a:gdLst/>
              <a:ahLst/>
              <a:cxnLst/>
              <a:rect l="0" t="0" r="0" b="0"/>
              <a:pathLst>
                <a:path w="152903" h="242278">
                  <a:moveTo>
                    <a:pt x="110788" y="65855"/>
                  </a:moveTo>
                  <a:lnTo>
                    <a:pt x="116377" y="49088"/>
                  </a:lnTo>
                  <a:lnTo>
                    <a:pt x="112882" y="31497"/>
                  </a:lnTo>
                  <a:lnTo>
                    <a:pt x="108674" y="21893"/>
                  </a:lnTo>
                  <a:lnTo>
                    <a:pt x="94641" y="8102"/>
                  </a:lnTo>
                  <a:lnTo>
                    <a:pt x="85985" y="2787"/>
                  </a:lnTo>
                  <a:lnTo>
                    <a:pt x="67009" y="0"/>
                  </a:lnTo>
                  <a:lnTo>
                    <a:pt x="57035" y="895"/>
                  </a:lnTo>
                  <a:lnTo>
                    <a:pt x="39714" y="11248"/>
                  </a:lnTo>
                  <a:lnTo>
                    <a:pt x="25387" y="27547"/>
                  </a:lnTo>
                  <a:lnTo>
                    <a:pt x="15120" y="46490"/>
                  </a:lnTo>
                  <a:lnTo>
                    <a:pt x="3650" y="105997"/>
                  </a:lnTo>
                  <a:lnTo>
                    <a:pt x="0" y="128150"/>
                  </a:lnTo>
                  <a:lnTo>
                    <a:pt x="10136" y="181553"/>
                  </a:lnTo>
                  <a:lnTo>
                    <a:pt x="25463" y="213220"/>
                  </a:lnTo>
                  <a:lnTo>
                    <a:pt x="50411" y="239240"/>
                  </a:lnTo>
                  <a:lnTo>
                    <a:pt x="61178" y="242277"/>
                  </a:lnTo>
                  <a:lnTo>
                    <a:pt x="85619" y="239411"/>
                  </a:lnTo>
                  <a:lnTo>
                    <a:pt x="105841" y="227219"/>
                  </a:lnTo>
                  <a:lnTo>
                    <a:pt x="152902" y="1816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823398" y="631709"/>
              <a:ext cx="177432" cy="223272"/>
            </a:xfrm>
            <a:custGeom>
              <a:avLst/>
              <a:gdLst/>
              <a:ahLst/>
              <a:cxnLst/>
              <a:rect l="0" t="0" r="0" b="0"/>
              <a:pathLst>
                <a:path w="177432" h="223272">
                  <a:moveTo>
                    <a:pt x="30032" y="0"/>
                  </a:moveTo>
                  <a:lnTo>
                    <a:pt x="18853" y="11179"/>
                  </a:lnTo>
                  <a:lnTo>
                    <a:pt x="6312" y="40487"/>
                  </a:lnTo>
                  <a:lnTo>
                    <a:pt x="0" y="92312"/>
                  </a:lnTo>
                  <a:lnTo>
                    <a:pt x="1873" y="147610"/>
                  </a:lnTo>
                  <a:lnTo>
                    <a:pt x="13110" y="186456"/>
                  </a:lnTo>
                  <a:lnTo>
                    <a:pt x="18750" y="198004"/>
                  </a:lnTo>
                  <a:lnTo>
                    <a:pt x="34376" y="213954"/>
                  </a:lnTo>
                  <a:lnTo>
                    <a:pt x="43457" y="219845"/>
                  </a:lnTo>
                  <a:lnTo>
                    <a:pt x="66024" y="223271"/>
                  </a:lnTo>
                  <a:lnTo>
                    <a:pt x="78593" y="222547"/>
                  </a:lnTo>
                  <a:lnTo>
                    <a:pt x="101917" y="212384"/>
                  </a:lnTo>
                  <a:lnTo>
                    <a:pt x="131660" y="186931"/>
                  </a:lnTo>
                  <a:lnTo>
                    <a:pt x="152171" y="157163"/>
                  </a:lnTo>
                  <a:lnTo>
                    <a:pt x="169581" y="110074"/>
                  </a:lnTo>
                  <a:lnTo>
                    <a:pt x="177431" y="526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106114" y="326383"/>
              <a:ext cx="21058" cy="536954"/>
            </a:xfrm>
            <a:custGeom>
              <a:avLst/>
              <a:gdLst/>
              <a:ahLst/>
              <a:cxnLst/>
              <a:rect l="0" t="0" r="0" b="0"/>
              <a:pathLst>
                <a:path w="21058" h="536954">
                  <a:moveTo>
                    <a:pt x="0" y="0"/>
                  </a:moveTo>
                  <a:lnTo>
                    <a:pt x="0" y="52050"/>
                  </a:lnTo>
                  <a:lnTo>
                    <a:pt x="3119" y="101990"/>
                  </a:lnTo>
                  <a:lnTo>
                    <a:pt x="8333" y="149542"/>
                  </a:lnTo>
                  <a:lnTo>
                    <a:pt x="9878" y="206916"/>
                  </a:lnTo>
                  <a:lnTo>
                    <a:pt x="10335" y="266419"/>
                  </a:lnTo>
                  <a:lnTo>
                    <a:pt x="10490" y="328447"/>
                  </a:lnTo>
                  <a:lnTo>
                    <a:pt x="18857" y="391559"/>
                  </a:lnTo>
                  <a:lnTo>
                    <a:pt x="20622" y="451692"/>
                  </a:lnTo>
                  <a:lnTo>
                    <a:pt x="20971" y="507980"/>
                  </a:lnTo>
                  <a:lnTo>
                    <a:pt x="21057" y="53695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224611" y="632493"/>
              <a:ext cx="197359" cy="209787"/>
            </a:xfrm>
            <a:custGeom>
              <a:avLst/>
              <a:gdLst/>
              <a:ahLst/>
              <a:cxnLst/>
              <a:rect l="0" t="0" r="0" b="0"/>
              <a:pathLst>
                <a:path w="197359" h="209787">
                  <a:moveTo>
                    <a:pt x="102601" y="136087"/>
                  </a:moveTo>
                  <a:lnTo>
                    <a:pt x="117255" y="86535"/>
                  </a:lnTo>
                  <a:lnTo>
                    <a:pt x="116172" y="41596"/>
                  </a:lnTo>
                  <a:lnTo>
                    <a:pt x="108243" y="17662"/>
                  </a:lnTo>
                  <a:lnTo>
                    <a:pt x="102853" y="8004"/>
                  </a:lnTo>
                  <a:lnTo>
                    <a:pt x="95750" y="2735"/>
                  </a:lnTo>
                  <a:lnTo>
                    <a:pt x="87505" y="392"/>
                  </a:lnTo>
                  <a:lnTo>
                    <a:pt x="78499" y="0"/>
                  </a:lnTo>
                  <a:lnTo>
                    <a:pt x="62254" y="5804"/>
                  </a:lnTo>
                  <a:lnTo>
                    <a:pt x="47234" y="17352"/>
                  </a:lnTo>
                  <a:lnTo>
                    <a:pt x="26795" y="43584"/>
                  </a:lnTo>
                  <a:lnTo>
                    <a:pt x="4982" y="99859"/>
                  </a:lnTo>
                  <a:lnTo>
                    <a:pt x="0" y="152934"/>
                  </a:lnTo>
                  <a:lnTo>
                    <a:pt x="3578" y="176330"/>
                  </a:lnTo>
                  <a:lnTo>
                    <a:pt x="12188" y="195307"/>
                  </a:lnTo>
                  <a:lnTo>
                    <a:pt x="17759" y="203643"/>
                  </a:lnTo>
                  <a:lnTo>
                    <a:pt x="26153" y="208030"/>
                  </a:lnTo>
                  <a:lnTo>
                    <a:pt x="47957" y="209786"/>
                  </a:lnTo>
                  <a:lnTo>
                    <a:pt x="57983" y="205107"/>
                  </a:lnTo>
                  <a:lnTo>
                    <a:pt x="75362" y="187429"/>
                  </a:lnTo>
                  <a:lnTo>
                    <a:pt x="97177" y="145189"/>
                  </a:lnTo>
                  <a:lnTo>
                    <a:pt x="109632" y="92998"/>
                  </a:lnTo>
                  <a:lnTo>
                    <a:pt x="110405" y="74822"/>
                  </a:lnTo>
                  <a:lnTo>
                    <a:pt x="108974" y="76526"/>
                  </a:lnTo>
                  <a:lnTo>
                    <a:pt x="106850" y="82342"/>
                  </a:lnTo>
                  <a:lnTo>
                    <a:pt x="107609" y="98162"/>
                  </a:lnTo>
                  <a:lnTo>
                    <a:pt x="123218" y="142504"/>
                  </a:lnTo>
                  <a:lnTo>
                    <a:pt x="142115" y="171393"/>
                  </a:lnTo>
                  <a:lnTo>
                    <a:pt x="158767" y="184144"/>
                  </a:lnTo>
                  <a:lnTo>
                    <a:pt x="197358" y="19925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446318" y="252683"/>
              <a:ext cx="28294" cy="558012"/>
            </a:xfrm>
            <a:custGeom>
              <a:avLst/>
              <a:gdLst/>
              <a:ahLst/>
              <a:cxnLst/>
              <a:rect l="0" t="0" r="0" b="0"/>
              <a:pathLst>
                <a:path w="28294" h="558012">
                  <a:moveTo>
                    <a:pt x="7236" y="0"/>
                  </a:moveTo>
                  <a:lnTo>
                    <a:pt x="0" y="27557"/>
                  </a:lnTo>
                  <a:lnTo>
                    <a:pt x="478" y="80660"/>
                  </a:lnTo>
                  <a:lnTo>
                    <a:pt x="5901" y="131227"/>
                  </a:lnTo>
                  <a:lnTo>
                    <a:pt x="6972" y="186275"/>
                  </a:lnTo>
                  <a:lnTo>
                    <a:pt x="10304" y="242210"/>
                  </a:lnTo>
                  <a:lnTo>
                    <a:pt x="16291" y="298318"/>
                  </a:lnTo>
                  <a:lnTo>
                    <a:pt x="17473" y="354462"/>
                  </a:lnTo>
                  <a:lnTo>
                    <a:pt x="17678" y="400084"/>
                  </a:lnTo>
                  <a:lnTo>
                    <a:pt x="18909" y="460395"/>
                  </a:lnTo>
                  <a:lnTo>
                    <a:pt x="26093" y="521355"/>
                  </a:lnTo>
                  <a:lnTo>
                    <a:pt x="28293" y="5580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348269" y="505367"/>
              <a:ext cx="231628" cy="63172"/>
            </a:xfrm>
            <a:custGeom>
              <a:avLst/>
              <a:gdLst/>
              <a:ahLst/>
              <a:cxnLst/>
              <a:rect l="0" t="0" r="0" b="0"/>
              <a:pathLst>
                <a:path w="231628" h="63172">
                  <a:moveTo>
                    <a:pt x="231627" y="0"/>
                  </a:moveTo>
                  <a:lnTo>
                    <a:pt x="209270" y="0"/>
                  </a:lnTo>
                  <a:lnTo>
                    <a:pt x="147285" y="23720"/>
                  </a:lnTo>
                  <a:lnTo>
                    <a:pt x="88502" y="42003"/>
                  </a:lnTo>
                  <a:lnTo>
                    <a:pt x="25346" y="5847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570641" y="642112"/>
              <a:ext cx="174619" cy="211521"/>
            </a:xfrm>
            <a:custGeom>
              <a:avLst/>
              <a:gdLst/>
              <a:ahLst/>
              <a:cxnLst/>
              <a:rect l="0" t="0" r="0" b="0"/>
              <a:pathLst>
                <a:path w="174619" h="211521">
                  <a:moveTo>
                    <a:pt x="93483" y="73825"/>
                  </a:moveTo>
                  <a:lnTo>
                    <a:pt x="104661" y="57058"/>
                  </a:lnTo>
                  <a:lnTo>
                    <a:pt x="107030" y="36347"/>
                  </a:lnTo>
                  <a:lnTo>
                    <a:pt x="106024" y="24273"/>
                  </a:lnTo>
                  <a:lnTo>
                    <a:pt x="101843" y="15054"/>
                  </a:lnTo>
                  <a:lnTo>
                    <a:pt x="87840" y="1692"/>
                  </a:lnTo>
                  <a:lnTo>
                    <a:pt x="79193" y="0"/>
                  </a:lnTo>
                  <a:lnTo>
                    <a:pt x="60226" y="4359"/>
                  </a:lnTo>
                  <a:lnTo>
                    <a:pt x="35406" y="19967"/>
                  </a:lnTo>
                  <a:lnTo>
                    <a:pt x="13234" y="44999"/>
                  </a:lnTo>
                  <a:lnTo>
                    <a:pt x="5174" y="67643"/>
                  </a:lnTo>
                  <a:lnTo>
                    <a:pt x="0" y="120307"/>
                  </a:lnTo>
                  <a:lnTo>
                    <a:pt x="5532" y="144787"/>
                  </a:lnTo>
                  <a:lnTo>
                    <a:pt x="21800" y="175179"/>
                  </a:lnTo>
                  <a:lnTo>
                    <a:pt x="37057" y="191401"/>
                  </a:lnTo>
                  <a:lnTo>
                    <a:pt x="59436" y="206410"/>
                  </a:lnTo>
                  <a:lnTo>
                    <a:pt x="81861" y="211520"/>
                  </a:lnTo>
                  <a:lnTo>
                    <a:pt x="124853" y="205269"/>
                  </a:lnTo>
                  <a:lnTo>
                    <a:pt x="151001" y="190501"/>
                  </a:lnTo>
                  <a:lnTo>
                    <a:pt x="163110" y="174814"/>
                  </a:lnTo>
                  <a:lnTo>
                    <a:pt x="171222" y="154974"/>
                  </a:lnTo>
                  <a:lnTo>
                    <a:pt x="174618" y="118666"/>
                  </a:lnTo>
                  <a:lnTo>
                    <a:pt x="162804" y="63656"/>
                  </a:lnTo>
                  <a:lnTo>
                    <a:pt x="150028" y="45519"/>
                  </a:lnTo>
                  <a:lnTo>
                    <a:pt x="114540" y="106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786133" y="558010"/>
              <a:ext cx="141204" cy="277359"/>
            </a:xfrm>
            <a:custGeom>
              <a:avLst/>
              <a:gdLst/>
              <a:ahLst/>
              <a:cxnLst/>
              <a:rect l="0" t="0" r="0" b="0"/>
              <a:pathLst>
                <a:path w="141204" h="277359">
                  <a:moveTo>
                    <a:pt x="14861" y="168456"/>
                  </a:moveTo>
                  <a:lnTo>
                    <a:pt x="32820" y="222331"/>
                  </a:lnTo>
                  <a:lnTo>
                    <a:pt x="55600" y="273903"/>
                  </a:lnTo>
                  <a:lnTo>
                    <a:pt x="58398" y="277358"/>
                  </a:lnTo>
                  <a:lnTo>
                    <a:pt x="59094" y="276153"/>
                  </a:lnTo>
                  <a:lnTo>
                    <a:pt x="55578" y="264284"/>
                  </a:lnTo>
                  <a:lnTo>
                    <a:pt x="27791" y="210942"/>
                  </a:lnTo>
                  <a:lnTo>
                    <a:pt x="9010" y="160124"/>
                  </a:lnTo>
                  <a:lnTo>
                    <a:pt x="0" y="118934"/>
                  </a:lnTo>
                  <a:lnTo>
                    <a:pt x="1627" y="91074"/>
                  </a:lnTo>
                  <a:lnTo>
                    <a:pt x="12489" y="69333"/>
                  </a:lnTo>
                  <a:lnTo>
                    <a:pt x="63855" y="14399"/>
                  </a:lnTo>
                  <a:lnTo>
                    <a:pt x="84210" y="6399"/>
                  </a:lnTo>
                  <a:lnTo>
                    <a:pt x="14120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95336" y="884393"/>
              <a:ext cx="2063587" cy="108416"/>
            </a:xfrm>
            <a:custGeom>
              <a:avLst/>
              <a:gdLst/>
              <a:ahLst/>
              <a:cxnLst/>
              <a:rect l="0" t="0" r="0" b="0"/>
              <a:pathLst>
                <a:path w="2063587" h="108416">
                  <a:moveTo>
                    <a:pt x="2063586" y="0"/>
                  </a:moveTo>
                  <a:lnTo>
                    <a:pt x="2020924" y="54115"/>
                  </a:lnTo>
                  <a:lnTo>
                    <a:pt x="1993288" y="89458"/>
                  </a:lnTo>
                  <a:lnTo>
                    <a:pt x="1966718" y="106185"/>
                  </a:lnTo>
                  <a:lnTo>
                    <a:pt x="1940595" y="108415"/>
                  </a:lnTo>
                  <a:lnTo>
                    <a:pt x="1896123" y="99973"/>
                  </a:lnTo>
                  <a:lnTo>
                    <a:pt x="1833476" y="69491"/>
                  </a:lnTo>
                  <a:lnTo>
                    <a:pt x="1779516" y="35003"/>
                  </a:lnTo>
                  <a:lnTo>
                    <a:pt x="1752109" y="30375"/>
                  </a:lnTo>
                  <a:lnTo>
                    <a:pt x="1721601" y="33387"/>
                  </a:lnTo>
                  <a:lnTo>
                    <a:pt x="1667007" y="51266"/>
                  </a:lnTo>
                  <a:lnTo>
                    <a:pt x="1608982" y="77245"/>
                  </a:lnTo>
                  <a:lnTo>
                    <a:pt x="1549052" y="90951"/>
                  </a:lnTo>
                  <a:lnTo>
                    <a:pt x="1521389" y="90726"/>
                  </a:lnTo>
                  <a:lnTo>
                    <a:pt x="1458568" y="65226"/>
                  </a:lnTo>
                  <a:lnTo>
                    <a:pt x="1403527" y="32252"/>
                  </a:lnTo>
                  <a:lnTo>
                    <a:pt x="1347594" y="12047"/>
                  </a:lnTo>
                  <a:lnTo>
                    <a:pt x="1320718" y="6524"/>
                  </a:lnTo>
                  <a:lnTo>
                    <a:pt x="1258444" y="15360"/>
                  </a:lnTo>
                  <a:lnTo>
                    <a:pt x="1203469" y="36743"/>
                  </a:lnTo>
                  <a:lnTo>
                    <a:pt x="1150669" y="63497"/>
                  </a:lnTo>
                  <a:lnTo>
                    <a:pt x="1126741" y="75014"/>
                  </a:lnTo>
                  <a:lnTo>
                    <a:pt x="1073251" y="85528"/>
                  </a:lnTo>
                  <a:lnTo>
                    <a:pt x="1044370" y="89485"/>
                  </a:lnTo>
                  <a:lnTo>
                    <a:pt x="996395" y="83966"/>
                  </a:lnTo>
                  <a:lnTo>
                    <a:pt x="937670" y="64853"/>
                  </a:lnTo>
                  <a:lnTo>
                    <a:pt x="886599" y="49465"/>
                  </a:lnTo>
                  <a:lnTo>
                    <a:pt x="834310" y="37501"/>
                  </a:lnTo>
                  <a:lnTo>
                    <a:pt x="782041" y="43976"/>
                  </a:lnTo>
                  <a:lnTo>
                    <a:pt x="731985" y="56520"/>
                  </a:lnTo>
                  <a:lnTo>
                    <a:pt x="677037" y="77499"/>
                  </a:lnTo>
                  <a:lnTo>
                    <a:pt x="621123" y="91001"/>
                  </a:lnTo>
                  <a:lnTo>
                    <a:pt x="579050" y="90524"/>
                  </a:lnTo>
                  <a:lnTo>
                    <a:pt x="522912" y="79883"/>
                  </a:lnTo>
                  <a:lnTo>
                    <a:pt x="467933" y="59280"/>
                  </a:lnTo>
                  <a:lnTo>
                    <a:pt x="405639" y="33428"/>
                  </a:lnTo>
                  <a:lnTo>
                    <a:pt x="358966" y="24723"/>
                  </a:lnTo>
                  <a:lnTo>
                    <a:pt x="313681" y="27733"/>
                  </a:lnTo>
                  <a:lnTo>
                    <a:pt x="256458" y="46466"/>
                  </a:lnTo>
                  <a:lnTo>
                    <a:pt x="203214" y="62644"/>
                  </a:lnTo>
                  <a:lnTo>
                    <a:pt x="178055" y="67616"/>
                  </a:lnTo>
                  <a:lnTo>
                    <a:pt x="131006" y="66178"/>
                  </a:lnTo>
                  <a:lnTo>
                    <a:pt x="68945" y="74987"/>
                  </a:lnTo>
                  <a:lnTo>
                    <a:pt x="9866" y="91750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336911" y="1505575"/>
            <a:ext cx="7033038" cy="958094"/>
            <a:chOff x="336911" y="1505575"/>
            <a:chExt cx="7033038" cy="958094"/>
          </a:xfrm>
        </p:grpSpPr>
        <p:sp>
          <p:nvSpPr>
            <p:cNvPr id="15" name="Freeform 14"/>
            <p:cNvSpPr/>
            <p:nvPr/>
          </p:nvSpPr>
          <p:spPr>
            <a:xfrm>
              <a:off x="336911" y="1884601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14312" y="0"/>
                  </a:lnTo>
                  <a:lnTo>
                    <a:pt x="53776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16052" y="1631917"/>
              <a:ext cx="349485" cy="568539"/>
            </a:xfrm>
            <a:custGeom>
              <a:avLst/>
              <a:gdLst/>
              <a:ahLst/>
              <a:cxnLst/>
              <a:rect l="0" t="0" r="0" b="0"/>
              <a:pathLst>
                <a:path w="349485" h="568539">
                  <a:moveTo>
                    <a:pt x="26186" y="568538"/>
                  </a:moveTo>
                  <a:lnTo>
                    <a:pt x="17853" y="531061"/>
                  </a:lnTo>
                  <a:lnTo>
                    <a:pt x="16091" y="468459"/>
                  </a:lnTo>
                  <a:lnTo>
                    <a:pt x="15850" y="426183"/>
                  </a:lnTo>
                  <a:lnTo>
                    <a:pt x="15743" y="380097"/>
                  </a:lnTo>
                  <a:lnTo>
                    <a:pt x="15695" y="332318"/>
                  </a:lnTo>
                  <a:lnTo>
                    <a:pt x="21258" y="276149"/>
                  </a:lnTo>
                  <a:lnTo>
                    <a:pt x="17977" y="212908"/>
                  </a:lnTo>
                  <a:lnTo>
                    <a:pt x="15175" y="155501"/>
                  </a:lnTo>
                  <a:lnTo>
                    <a:pt x="8625" y="96377"/>
                  </a:lnTo>
                  <a:lnTo>
                    <a:pt x="2700" y="36411"/>
                  </a:lnTo>
                  <a:lnTo>
                    <a:pt x="0" y="24274"/>
                  </a:lnTo>
                  <a:lnTo>
                    <a:pt x="540" y="18522"/>
                  </a:lnTo>
                  <a:lnTo>
                    <a:pt x="3239" y="17028"/>
                  </a:lnTo>
                  <a:lnTo>
                    <a:pt x="7379" y="18371"/>
                  </a:lnTo>
                  <a:lnTo>
                    <a:pt x="24383" y="37028"/>
                  </a:lnTo>
                  <a:lnTo>
                    <a:pt x="50286" y="95234"/>
                  </a:lnTo>
                  <a:lnTo>
                    <a:pt x="68238" y="150581"/>
                  </a:lnTo>
                  <a:lnTo>
                    <a:pt x="85839" y="210772"/>
                  </a:lnTo>
                  <a:lnTo>
                    <a:pt x="108983" y="272150"/>
                  </a:lnTo>
                  <a:lnTo>
                    <a:pt x="133940" y="334507"/>
                  </a:lnTo>
                  <a:lnTo>
                    <a:pt x="165721" y="389237"/>
                  </a:lnTo>
                  <a:lnTo>
                    <a:pt x="199155" y="451527"/>
                  </a:lnTo>
                  <a:lnTo>
                    <a:pt x="248759" y="511237"/>
                  </a:lnTo>
                  <a:lnTo>
                    <a:pt x="268997" y="524744"/>
                  </a:lnTo>
                  <a:lnTo>
                    <a:pt x="279307" y="526474"/>
                  </a:lnTo>
                  <a:lnTo>
                    <a:pt x="300121" y="522157"/>
                  </a:lnTo>
                  <a:lnTo>
                    <a:pt x="317951" y="506200"/>
                  </a:lnTo>
                  <a:lnTo>
                    <a:pt x="332504" y="482341"/>
                  </a:lnTo>
                  <a:lnTo>
                    <a:pt x="346104" y="434854"/>
                  </a:lnTo>
                  <a:lnTo>
                    <a:pt x="349484" y="375680"/>
                  </a:lnTo>
                  <a:lnTo>
                    <a:pt x="346129" y="330356"/>
                  </a:lnTo>
                  <a:lnTo>
                    <a:pt x="343252" y="275568"/>
                  </a:lnTo>
                  <a:lnTo>
                    <a:pt x="341110" y="216303"/>
                  </a:lnTo>
                  <a:lnTo>
                    <a:pt x="333007" y="153093"/>
                  </a:lnTo>
                  <a:lnTo>
                    <a:pt x="323402" y="102900"/>
                  </a:lnTo>
                  <a:lnTo>
                    <a:pt x="314811" y="52326"/>
                  </a:lnTo>
                  <a:lnTo>
                    <a:pt x="31045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007413" y="1937243"/>
              <a:ext cx="195424" cy="245431"/>
            </a:xfrm>
            <a:custGeom>
              <a:avLst/>
              <a:gdLst/>
              <a:ahLst/>
              <a:cxnLst/>
              <a:rect l="0" t="0" r="0" b="0"/>
              <a:pathLst>
                <a:path w="195424" h="245431">
                  <a:moveTo>
                    <a:pt x="98079" y="42114"/>
                  </a:moveTo>
                  <a:lnTo>
                    <a:pt x="86900" y="30936"/>
                  </a:lnTo>
                  <a:lnTo>
                    <a:pt x="80098" y="28813"/>
                  </a:lnTo>
                  <a:lnTo>
                    <a:pt x="63181" y="29573"/>
                  </a:lnTo>
                  <a:lnTo>
                    <a:pt x="47084" y="36930"/>
                  </a:lnTo>
                  <a:lnTo>
                    <a:pt x="32130" y="49169"/>
                  </a:lnTo>
                  <a:lnTo>
                    <a:pt x="17686" y="66307"/>
                  </a:lnTo>
                  <a:lnTo>
                    <a:pt x="1989" y="106864"/>
                  </a:lnTo>
                  <a:lnTo>
                    <a:pt x="0" y="132893"/>
                  </a:lnTo>
                  <a:lnTo>
                    <a:pt x="8255" y="178199"/>
                  </a:lnTo>
                  <a:lnTo>
                    <a:pt x="23371" y="204748"/>
                  </a:lnTo>
                  <a:lnTo>
                    <a:pt x="42668" y="227432"/>
                  </a:lnTo>
                  <a:lnTo>
                    <a:pt x="68793" y="243382"/>
                  </a:lnTo>
                  <a:lnTo>
                    <a:pt x="88572" y="245430"/>
                  </a:lnTo>
                  <a:lnTo>
                    <a:pt x="110231" y="241271"/>
                  </a:lnTo>
                  <a:lnTo>
                    <a:pt x="146393" y="225776"/>
                  </a:lnTo>
                  <a:lnTo>
                    <a:pt x="164785" y="213039"/>
                  </a:lnTo>
                  <a:lnTo>
                    <a:pt x="177639" y="193340"/>
                  </a:lnTo>
                  <a:lnTo>
                    <a:pt x="195423" y="148155"/>
                  </a:lnTo>
                  <a:lnTo>
                    <a:pt x="195422" y="104859"/>
                  </a:lnTo>
                  <a:lnTo>
                    <a:pt x="188012" y="66165"/>
                  </a:lnTo>
                  <a:lnTo>
                    <a:pt x="172819" y="38062"/>
                  </a:lnTo>
                  <a:lnTo>
                    <a:pt x="147910" y="14917"/>
                  </a:lnTo>
                  <a:lnTo>
                    <a:pt x="131534" y="6630"/>
                  </a:lnTo>
                  <a:lnTo>
                    <a:pt x="10860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495046" y="1902475"/>
              <a:ext cx="179115" cy="229998"/>
            </a:xfrm>
            <a:custGeom>
              <a:avLst/>
              <a:gdLst/>
              <a:ahLst/>
              <a:cxnLst/>
              <a:rect l="0" t="0" r="0" b="0"/>
              <a:pathLst>
                <a:path w="179115" h="229998">
                  <a:moveTo>
                    <a:pt x="0" y="87411"/>
                  </a:moveTo>
                  <a:lnTo>
                    <a:pt x="55045" y="104199"/>
                  </a:lnTo>
                  <a:lnTo>
                    <a:pt x="91829" y="106033"/>
                  </a:lnTo>
                  <a:lnTo>
                    <a:pt x="125475" y="98518"/>
                  </a:lnTo>
                  <a:lnTo>
                    <a:pt x="165165" y="75610"/>
                  </a:lnTo>
                  <a:lnTo>
                    <a:pt x="173281" y="69015"/>
                  </a:lnTo>
                  <a:lnTo>
                    <a:pt x="177522" y="61109"/>
                  </a:lnTo>
                  <a:lnTo>
                    <a:pt x="179114" y="42966"/>
                  </a:lnTo>
                  <a:lnTo>
                    <a:pt x="172803" y="26323"/>
                  </a:lnTo>
                  <a:lnTo>
                    <a:pt x="167845" y="18610"/>
                  </a:lnTo>
                  <a:lnTo>
                    <a:pt x="152976" y="6920"/>
                  </a:lnTo>
                  <a:lnTo>
                    <a:pt x="144098" y="2164"/>
                  </a:lnTo>
                  <a:lnTo>
                    <a:pt x="124875" y="0"/>
                  </a:lnTo>
                  <a:lnTo>
                    <a:pt x="104633" y="4108"/>
                  </a:lnTo>
                  <a:lnTo>
                    <a:pt x="52557" y="32305"/>
                  </a:lnTo>
                  <a:lnTo>
                    <a:pt x="26621" y="58215"/>
                  </a:lnTo>
                  <a:lnTo>
                    <a:pt x="9708" y="88119"/>
                  </a:lnTo>
                  <a:lnTo>
                    <a:pt x="2877" y="124795"/>
                  </a:lnTo>
                  <a:lnTo>
                    <a:pt x="6442" y="159709"/>
                  </a:lnTo>
                  <a:lnTo>
                    <a:pt x="20496" y="192280"/>
                  </a:lnTo>
                  <a:lnTo>
                    <a:pt x="39135" y="210448"/>
                  </a:lnTo>
                  <a:lnTo>
                    <a:pt x="63017" y="223982"/>
                  </a:lnTo>
                  <a:lnTo>
                    <a:pt x="89229" y="229997"/>
                  </a:lnTo>
                  <a:lnTo>
                    <a:pt x="113357" y="226432"/>
                  </a:lnTo>
                  <a:lnTo>
                    <a:pt x="168456" y="20322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730720" y="1926631"/>
              <a:ext cx="227581" cy="201652"/>
            </a:xfrm>
            <a:custGeom>
              <a:avLst/>
              <a:gdLst/>
              <a:ahLst/>
              <a:cxnLst/>
              <a:rect l="0" t="0" r="0" b="0"/>
              <a:pathLst>
                <a:path w="227581" h="201652">
                  <a:moveTo>
                    <a:pt x="111767" y="115897"/>
                  </a:moveTo>
                  <a:lnTo>
                    <a:pt x="120100" y="78419"/>
                  </a:lnTo>
                  <a:lnTo>
                    <a:pt x="118980" y="54787"/>
                  </a:lnTo>
                  <a:lnTo>
                    <a:pt x="110683" y="32585"/>
                  </a:lnTo>
                  <a:lnTo>
                    <a:pt x="87269" y="5944"/>
                  </a:lnTo>
                  <a:lnTo>
                    <a:pt x="77887" y="1651"/>
                  </a:lnTo>
                  <a:lnTo>
                    <a:pt x="58105" y="0"/>
                  </a:lnTo>
                  <a:lnTo>
                    <a:pt x="49086" y="3538"/>
                  </a:lnTo>
                  <a:lnTo>
                    <a:pt x="10518" y="38450"/>
                  </a:lnTo>
                  <a:lnTo>
                    <a:pt x="2426" y="58859"/>
                  </a:lnTo>
                  <a:lnTo>
                    <a:pt x="0" y="84698"/>
                  </a:lnTo>
                  <a:lnTo>
                    <a:pt x="7974" y="142706"/>
                  </a:lnTo>
                  <a:lnTo>
                    <a:pt x="15334" y="165247"/>
                  </a:lnTo>
                  <a:lnTo>
                    <a:pt x="26404" y="183064"/>
                  </a:lnTo>
                  <a:lnTo>
                    <a:pt x="42242" y="195662"/>
                  </a:lnTo>
                  <a:lnTo>
                    <a:pt x="51379" y="200659"/>
                  </a:lnTo>
                  <a:lnTo>
                    <a:pt x="59810" y="201651"/>
                  </a:lnTo>
                  <a:lnTo>
                    <a:pt x="75417" y="196514"/>
                  </a:lnTo>
                  <a:lnTo>
                    <a:pt x="90152" y="180193"/>
                  </a:lnTo>
                  <a:lnTo>
                    <a:pt x="108482" y="144696"/>
                  </a:lnTo>
                  <a:lnTo>
                    <a:pt x="118202" y="104543"/>
                  </a:lnTo>
                  <a:lnTo>
                    <a:pt x="117963" y="66130"/>
                  </a:lnTo>
                  <a:lnTo>
                    <a:pt x="115690" y="52834"/>
                  </a:lnTo>
                  <a:lnTo>
                    <a:pt x="126783" y="95779"/>
                  </a:lnTo>
                  <a:lnTo>
                    <a:pt x="142212" y="121115"/>
                  </a:lnTo>
                  <a:lnTo>
                    <a:pt x="161602" y="143439"/>
                  </a:lnTo>
                  <a:lnTo>
                    <a:pt x="187754" y="159283"/>
                  </a:lnTo>
                  <a:lnTo>
                    <a:pt x="227580" y="1685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968829" y="1859631"/>
              <a:ext cx="139927" cy="233112"/>
            </a:xfrm>
            <a:custGeom>
              <a:avLst/>
              <a:gdLst/>
              <a:ahLst/>
              <a:cxnLst/>
              <a:rect l="0" t="0" r="0" b="0"/>
              <a:pathLst>
                <a:path w="139927" h="233112">
                  <a:moveTo>
                    <a:pt x="136870" y="24970"/>
                  </a:moveTo>
                  <a:lnTo>
                    <a:pt x="118889" y="9328"/>
                  </a:lnTo>
                  <a:lnTo>
                    <a:pt x="101973" y="1250"/>
                  </a:lnTo>
                  <a:lnTo>
                    <a:pt x="82756" y="0"/>
                  </a:lnTo>
                  <a:lnTo>
                    <a:pt x="63686" y="4513"/>
                  </a:lnTo>
                  <a:lnTo>
                    <a:pt x="19507" y="32992"/>
                  </a:lnTo>
                  <a:lnTo>
                    <a:pt x="14174" y="40846"/>
                  </a:lnTo>
                  <a:lnTo>
                    <a:pt x="11369" y="58932"/>
                  </a:lnTo>
                  <a:lnTo>
                    <a:pt x="14598" y="66328"/>
                  </a:lnTo>
                  <a:lnTo>
                    <a:pt x="27545" y="77667"/>
                  </a:lnTo>
                  <a:lnTo>
                    <a:pt x="82887" y="109667"/>
                  </a:lnTo>
                  <a:lnTo>
                    <a:pt x="120488" y="137366"/>
                  </a:lnTo>
                  <a:lnTo>
                    <a:pt x="137605" y="163947"/>
                  </a:lnTo>
                  <a:lnTo>
                    <a:pt x="139926" y="183834"/>
                  </a:lnTo>
                  <a:lnTo>
                    <a:pt x="138908" y="194050"/>
                  </a:lnTo>
                  <a:lnTo>
                    <a:pt x="134719" y="202031"/>
                  </a:lnTo>
                  <a:lnTo>
                    <a:pt x="120706" y="214018"/>
                  </a:lnTo>
                  <a:lnTo>
                    <a:pt x="93086" y="227343"/>
                  </a:lnTo>
                  <a:lnTo>
                    <a:pt x="57087" y="233111"/>
                  </a:lnTo>
                  <a:lnTo>
                    <a:pt x="0" y="2250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158342" y="1937243"/>
              <a:ext cx="63172" cy="105286"/>
            </a:xfrm>
            <a:custGeom>
              <a:avLst/>
              <a:gdLst/>
              <a:ahLst/>
              <a:cxnLst/>
              <a:rect l="0" t="0" r="0" b="0"/>
              <a:pathLst>
                <a:path w="63172" h="105286">
                  <a:moveTo>
                    <a:pt x="0" y="0"/>
                  </a:moveTo>
                  <a:lnTo>
                    <a:pt x="28681" y="62258"/>
                  </a:lnTo>
                  <a:lnTo>
                    <a:pt x="63171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137285" y="1937243"/>
              <a:ext cx="168457" cy="389556"/>
            </a:xfrm>
            <a:custGeom>
              <a:avLst/>
              <a:gdLst/>
              <a:ahLst/>
              <a:cxnLst/>
              <a:rect l="0" t="0" r="0" b="0"/>
              <a:pathLst>
                <a:path w="168457" h="389556">
                  <a:moveTo>
                    <a:pt x="168456" y="0"/>
                  </a:moveTo>
                  <a:lnTo>
                    <a:pt x="125794" y="60873"/>
                  </a:lnTo>
                  <a:lnTo>
                    <a:pt x="113230" y="77358"/>
                  </a:lnTo>
                  <a:lnTo>
                    <a:pt x="86242" y="138002"/>
                  </a:lnTo>
                  <a:lnTo>
                    <a:pt x="55565" y="193590"/>
                  </a:lnTo>
                  <a:lnTo>
                    <a:pt x="33592" y="252060"/>
                  </a:lnTo>
                  <a:lnTo>
                    <a:pt x="15127" y="304293"/>
                  </a:lnTo>
                  <a:lnTo>
                    <a:pt x="3334" y="355338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572074" y="1810901"/>
              <a:ext cx="290356" cy="234734"/>
            </a:xfrm>
            <a:custGeom>
              <a:avLst/>
              <a:gdLst/>
              <a:ahLst/>
              <a:cxnLst/>
              <a:rect l="0" t="0" r="0" b="0"/>
              <a:pathLst>
                <a:path w="290356" h="234734">
                  <a:moveTo>
                    <a:pt x="17936" y="0"/>
                  </a:moveTo>
                  <a:lnTo>
                    <a:pt x="3465" y="34792"/>
                  </a:lnTo>
                  <a:lnTo>
                    <a:pt x="0" y="79069"/>
                  </a:lnTo>
                  <a:lnTo>
                    <a:pt x="5598" y="136545"/>
                  </a:lnTo>
                  <a:lnTo>
                    <a:pt x="8943" y="163632"/>
                  </a:lnTo>
                  <a:lnTo>
                    <a:pt x="18229" y="187369"/>
                  </a:lnTo>
                  <a:lnTo>
                    <a:pt x="36394" y="203378"/>
                  </a:lnTo>
                  <a:lnTo>
                    <a:pt x="47789" y="209285"/>
                  </a:lnTo>
                  <a:lnTo>
                    <a:pt x="57725" y="210883"/>
                  </a:lnTo>
                  <a:lnTo>
                    <a:pt x="66689" y="209609"/>
                  </a:lnTo>
                  <a:lnTo>
                    <a:pt x="75004" y="206420"/>
                  </a:lnTo>
                  <a:lnTo>
                    <a:pt x="81718" y="199615"/>
                  </a:lnTo>
                  <a:lnTo>
                    <a:pt x="104830" y="147574"/>
                  </a:lnTo>
                  <a:lnTo>
                    <a:pt x="117205" y="105103"/>
                  </a:lnTo>
                  <a:lnTo>
                    <a:pt x="116871" y="105164"/>
                  </a:lnTo>
                  <a:lnTo>
                    <a:pt x="115478" y="108714"/>
                  </a:lnTo>
                  <a:lnTo>
                    <a:pt x="119107" y="130477"/>
                  </a:lnTo>
                  <a:lnTo>
                    <a:pt x="137514" y="189876"/>
                  </a:lnTo>
                  <a:lnTo>
                    <a:pt x="150630" y="207612"/>
                  </a:lnTo>
                  <a:lnTo>
                    <a:pt x="168158" y="222123"/>
                  </a:lnTo>
                  <a:lnTo>
                    <a:pt x="187647" y="232472"/>
                  </a:lnTo>
                  <a:lnTo>
                    <a:pt x="211126" y="234733"/>
                  </a:lnTo>
                  <a:lnTo>
                    <a:pt x="223939" y="233697"/>
                  </a:lnTo>
                  <a:lnTo>
                    <a:pt x="244413" y="223189"/>
                  </a:lnTo>
                  <a:lnTo>
                    <a:pt x="276622" y="187846"/>
                  </a:lnTo>
                  <a:lnTo>
                    <a:pt x="284986" y="164596"/>
                  </a:lnTo>
                  <a:lnTo>
                    <a:pt x="290355" y="111542"/>
                  </a:lnTo>
                  <a:lnTo>
                    <a:pt x="290246" y="57171"/>
                  </a:lnTo>
                  <a:lnTo>
                    <a:pt x="281149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918691" y="1823652"/>
              <a:ext cx="197745" cy="218877"/>
            </a:xfrm>
            <a:custGeom>
              <a:avLst/>
              <a:gdLst/>
              <a:ahLst/>
              <a:cxnLst/>
              <a:rect l="0" t="0" r="0" b="0"/>
              <a:pathLst>
                <a:path w="197745" h="218877">
                  <a:moveTo>
                    <a:pt x="113516" y="134648"/>
                  </a:moveTo>
                  <a:lnTo>
                    <a:pt x="113516" y="77384"/>
                  </a:lnTo>
                  <a:lnTo>
                    <a:pt x="111176" y="48366"/>
                  </a:lnTo>
                  <a:lnTo>
                    <a:pt x="102337" y="27670"/>
                  </a:lnTo>
                  <a:lnTo>
                    <a:pt x="84207" y="2865"/>
                  </a:lnTo>
                  <a:lnTo>
                    <a:pt x="76429" y="0"/>
                  </a:lnTo>
                  <a:lnTo>
                    <a:pt x="67735" y="429"/>
                  </a:lnTo>
                  <a:lnTo>
                    <a:pt x="49885" y="7145"/>
                  </a:lnTo>
                  <a:lnTo>
                    <a:pt x="34153" y="17929"/>
                  </a:lnTo>
                  <a:lnTo>
                    <a:pt x="22482" y="36759"/>
                  </a:lnTo>
                  <a:lnTo>
                    <a:pt x="2872" y="93292"/>
                  </a:lnTo>
                  <a:lnTo>
                    <a:pt x="0" y="118997"/>
                  </a:lnTo>
                  <a:lnTo>
                    <a:pt x="9562" y="159776"/>
                  </a:lnTo>
                  <a:lnTo>
                    <a:pt x="27213" y="190317"/>
                  </a:lnTo>
                  <a:lnTo>
                    <a:pt x="36093" y="195157"/>
                  </a:lnTo>
                  <a:lnTo>
                    <a:pt x="58439" y="197416"/>
                  </a:lnTo>
                  <a:lnTo>
                    <a:pt x="77729" y="191401"/>
                  </a:lnTo>
                  <a:lnTo>
                    <a:pt x="86148" y="186521"/>
                  </a:lnTo>
                  <a:lnTo>
                    <a:pt x="98623" y="171741"/>
                  </a:lnTo>
                  <a:lnTo>
                    <a:pt x="116163" y="128067"/>
                  </a:lnTo>
                  <a:lnTo>
                    <a:pt x="122488" y="83739"/>
                  </a:lnTo>
                  <a:lnTo>
                    <a:pt x="123007" y="85501"/>
                  </a:lnTo>
                  <a:lnTo>
                    <a:pt x="135406" y="138999"/>
                  </a:lnTo>
                  <a:lnTo>
                    <a:pt x="143132" y="162318"/>
                  </a:lnTo>
                  <a:lnTo>
                    <a:pt x="173842" y="203860"/>
                  </a:lnTo>
                  <a:lnTo>
                    <a:pt x="184391" y="212202"/>
                  </a:lnTo>
                  <a:lnTo>
                    <a:pt x="197744" y="21887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137492" y="1831958"/>
              <a:ext cx="84229" cy="126343"/>
            </a:xfrm>
            <a:custGeom>
              <a:avLst/>
              <a:gdLst/>
              <a:ahLst/>
              <a:cxnLst/>
              <a:rect l="0" t="0" r="0" b="0"/>
              <a:pathLst>
                <a:path w="84229" h="126343">
                  <a:moveTo>
                    <a:pt x="0" y="0"/>
                  </a:moveTo>
                  <a:lnTo>
                    <a:pt x="14572" y="42692"/>
                  </a:lnTo>
                  <a:lnTo>
                    <a:pt x="52997" y="102216"/>
                  </a:lnTo>
                  <a:lnTo>
                    <a:pt x="65668" y="115620"/>
                  </a:lnTo>
                  <a:lnTo>
                    <a:pt x="84228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095378" y="1810901"/>
              <a:ext cx="210571" cy="652768"/>
            </a:xfrm>
            <a:custGeom>
              <a:avLst/>
              <a:gdLst/>
              <a:ahLst/>
              <a:cxnLst/>
              <a:rect l="0" t="0" r="0" b="0"/>
              <a:pathLst>
                <a:path w="210571" h="652768">
                  <a:moveTo>
                    <a:pt x="210570" y="0"/>
                  </a:moveTo>
                  <a:lnTo>
                    <a:pt x="190784" y="48931"/>
                  </a:lnTo>
                  <a:lnTo>
                    <a:pt x="175726" y="102472"/>
                  </a:lnTo>
                  <a:lnTo>
                    <a:pt x="149627" y="157557"/>
                  </a:lnTo>
                  <a:lnTo>
                    <a:pt x="122909" y="218927"/>
                  </a:lnTo>
                  <a:lnTo>
                    <a:pt x="102874" y="274005"/>
                  </a:lnTo>
                  <a:lnTo>
                    <a:pt x="82322" y="329945"/>
                  </a:lnTo>
                  <a:lnTo>
                    <a:pt x="59761" y="393291"/>
                  </a:lnTo>
                  <a:lnTo>
                    <a:pt x="42827" y="455197"/>
                  </a:lnTo>
                  <a:lnTo>
                    <a:pt x="28217" y="517814"/>
                  </a:lnTo>
                  <a:lnTo>
                    <a:pt x="14066" y="575244"/>
                  </a:lnTo>
                  <a:lnTo>
                    <a:pt x="3125" y="625409"/>
                  </a:lnTo>
                  <a:lnTo>
                    <a:pt x="0" y="65276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695502" y="1537160"/>
              <a:ext cx="21058" cy="484312"/>
            </a:xfrm>
            <a:custGeom>
              <a:avLst/>
              <a:gdLst/>
              <a:ahLst/>
              <a:cxnLst/>
              <a:rect l="0" t="0" r="0" b="0"/>
              <a:pathLst>
                <a:path w="21058" h="484312">
                  <a:moveTo>
                    <a:pt x="21057" y="0"/>
                  </a:moveTo>
                  <a:lnTo>
                    <a:pt x="17938" y="59358"/>
                  </a:lnTo>
                  <a:lnTo>
                    <a:pt x="12724" y="106105"/>
                  </a:lnTo>
                  <a:lnTo>
                    <a:pt x="11179" y="162460"/>
                  </a:lnTo>
                  <a:lnTo>
                    <a:pt x="10657" y="223424"/>
                  </a:lnTo>
                  <a:lnTo>
                    <a:pt x="10567" y="283139"/>
                  </a:lnTo>
                  <a:lnTo>
                    <a:pt x="10546" y="325881"/>
                  </a:lnTo>
                  <a:lnTo>
                    <a:pt x="7414" y="386286"/>
                  </a:lnTo>
                  <a:lnTo>
                    <a:pt x="2197" y="438109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569160" y="1716145"/>
              <a:ext cx="263214" cy="84229"/>
            </a:xfrm>
            <a:custGeom>
              <a:avLst/>
              <a:gdLst/>
              <a:ahLst/>
              <a:cxnLst/>
              <a:rect l="0" t="0" r="0" b="0"/>
              <a:pathLst>
                <a:path w="263214" h="84229">
                  <a:moveTo>
                    <a:pt x="263213" y="0"/>
                  </a:moveTo>
                  <a:lnTo>
                    <a:pt x="214282" y="11452"/>
                  </a:lnTo>
                  <a:lnTo>
                    <a:pt x="166436" y="21331"/>
                  </a:lnTo>
                  <a:lnTo>
                    <a:pt x="103456" y="40738"/>
                  </a:lnTo>
                  <a:lnTo>
                    <a:pt x="47126" y="65932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784024" y="1874072"/>
              <a:ext cx="160001" cy="164033"/>
            </a:xfrm>
            <a:custGeom>
              <a:avLst/>
              <a:gdLst/>
              <a:ahLst/>
              <a:cxnLst/>
              <a:rect l="0" t="0" r="0" b="0"/>
              <a:pathLst>
                <a:path w="160001" h="164033">
                  <a:moveTo>
                    <a:pt x="100991" y="21057"/>
                  </a:moveTo>
                  <a:lnTo>
                    <a:pt x="84223" y="15468"/>
                  </a:lnTo>
                  <a:lnTo>
                    <a:pt x="66633" y="15844"/>
                  </a:lnTo>
                  <a:lnTo>
                    <a:pt x="48286" y="21080"/>
                  </a:lnTo>
                  <a:lnTo>
                    <a:pt x="32333" y="31206"/>
                  </a:lnTo>
                  <a:lnTo>
                    <a:pt x="10198" y="55650"/>
                  </a:lnTo>
                  <a:lnTo>
                    <a:pt x="2147" y="78156"/>
                  </a:lnTo>
                  <a:lnTo>
                    <a:pt x="0" y="90708"/>
                  </a:lnTo>
                  <a:lnTo>
                    <a:pt x="3854" y="114014"/>
                  </a:lnTo>
                  <a:lnTo>
                    <a:pt x="19177" y="143746"/>
                  </a:lnTo>
                  <a:lnTo>
                    <a:pt x="25391" y="151983"/>
                  </a:lnTo>
                  <a:lnTo>
                    <a:pt x="44775" y="161135"/>
                  </a:lnTo>
                  <a:lnTo>
                    <a:pt x="68987" y="164032"/>
                  </a:lnTo>
                  <a:lnTo>
                    <a:pt x="95346" y="161421"/>
                  </a:lnTo>
                  <a:lnTo>
                    <a:pt x="116420" y="153241"/>
                  </a:lnTo>
                  <a:lnTo>
                    <a:pt x="149013" y="128926"/>
                  </a:lnTo>
                  <a:lnTo>
                    <a:pt x="157429" y="109163"/>
                  </a:lnTo>
                  <a:lnTo>
                    <a:pt x="160000" y="85952"/>
                  </a:lnTo>
                  <a:lnTo>
                    <a:pt x="157243" y="63937"/>
                  </a:lnTo>
                  <a:lnTo>
                    <a:pt x="143525" y="31813"/>
                  </a:lnTo>
                  <a:lnTo>
                    <a:pt x="128084" y="16869"/>
                  </a:lnTo>
                  <a:lnTo>
                    <a:pt x="10099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274570" y="1782243"/>
              <a:ext cx="147567" cy="220559"/>
            </a:xfrm>
            <a:custGeom>
              <a:avLst/>
              <a:gdLst/>
              <a:ahLst/>
              <a:cxnLst/>
              <a:rect l="0" t="0" r="0" b="0"/>
              <a:pathLst>
                <a:path w="147567" h="220559">
                  <a:moveTo>
                    <a:pt x="126341" y="18130"/>
                  </a:moveTo>
                  <a:lnTo>
                    <a:pt x="109574" y="6951"/>
                  </a:lnTo>
                  <a:lnTo>
                    <a:pt x="76790" y="0"/>
                  </a:lnTo>
                  <a:lnTo>
                    <a:pt x="37440" y="9118"/>
                  </a:lnTo>
                  <a:lnTo>
                    <a:pt x="16250" y="23483"/>
                  </a:lnTo>
                  <a:lnTo>
                    <a:pt x="7324" y="32227"/>
                  </a:lnTo>
                  <a:lnTo>
                    <a:pt x="2542" y="42736"/>
                  </a:lnTo>
                  <a:lnTo>
                    <a:pt x="350" y="66890"/>
                  </a:lnTo>
                  <a:lnTo>
                    <a:pt x="4912" y="75203"/>
                  </a:lnTo>
                  <a:lnTo>
                    <a:pt x="12633" y="80745"/>
                  </a:lnTo>
                  <a:lnTo>
                    <a:pt x="73884" y="102309"/>
                  </a:lnTo>
                  <a:lnTo>
                    <a:pt x="115849" y="121975"/>
                  </a:lnTo>
                  <a:lnTo>
                    <a:pt x="141820" y="147165"/>
                  </a:lnTo>
                  <a:lnTo>
                    <a:pt x="146019" y="157965"/>
                  </a:lnTo>
                  <a:lnTo>
                    <a:pt x="147566" y="182444"/>
                  </a:lnTo>
                  <a:lnTo>
                    <a:pt x="144000" y="192014"/>
                  </a:lnTo>
                  <a:lnTo>
                    <a:pt x="130680" y="205766"/>
                  </a:lnTo>
                  <a:lnTo>
                    <a:pt x="103451" y="220085"/>
                  </a:lnTo>
                  <a:lnTo>
                    <a:pt x="61978" y="220558"/>
                  </a:lnTo>
                  <a:lnTo>
                    <a:pt x="0" y="2076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484172" y="1853015"/>
              <a:ext cx="150968" cy="171484"/>
            </a:xfrm>
            <a:custGeom>
              <a:avLst/>
              <a:gdLst/>
              <a:ahLst/>
              <a:cxnLst/>
              <a:rect l="0" t="0" r="0" b="0"/>
              <a:pathLst>
                <a:path w="150968" h="171484">
                  <a:moveTo>
                    <a:pt x="95724" y="10529"/>
                  </a:moveTo>
                  <a:lnTo>
                    <a:pt x="78956" y="4940"/>
                  </a:lnTo>
                  <a:lnTo>
                    <a:pt x="61366" y="5315"/>
                  </a:lnTo>
                  <a:lnTo>
                    <a:pt x="43019" y="10551"/>
                  </a:lnTo>
                  <a:lnTo>
                    <a:pt x="27066" y="20677"/>
                  </a:lnTo>
                  <a:lnTo>
                    <a:pt x="4931" y="50710"/>
                  </a:lnTo>
                  <a:lnTo>
                    <a:pt x="0" y="75960"/>
                  </a:lnTo>
                  <a:lnTo>
                    <a:pt x="2877" y="101611"/>
                  </a:lnTo>
                  <a:lnTo>
                    <a:pt x="17651" y="134612"/>
                  </a:lnTo>
                  <a:lnTo>
                    <a:pt x="30219" y="151854"/>
                  </a:lnTo>
                  <a:lnTo>
                    <a:pt x="56038" y="169126"/>
                  </a:lnTo>
                  <a:lnTo>
                    <a:pt x="78866" y="171483"/>
                  </a:lnTo>
                  <a:lnTo>
                    <a:pt x="102270" y="167462"/>
                  </a:lnTo>
                  <a:lnTo>
                    <a:pt x="120470" y="157876"/>
                  </a:lnTo>
                  <a:lnTo>
                    <a:pt x="133238" y="142697"/>
                  </a:lnTo>
                  <a:lnTo>
                    <a:pt x="150967" y="104356"/>
                  </a:lnTo>
                  <a:lnTo>
                    <a:pt x="150957" y="62246"/>
                  </a:lnTo>
                  <a:lnTo>
                    <a:pt x="13783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695902" y="1589803"/>
              <a:ext cx="20866" cy="400084"/>
            </a:xfrm>
            <a:custGeom>
              <a:avLst/>
              <a:gdLst/>
              <a:ahLst/>
              <a:cxnLst/>
              <a:rect l="0" t="0" r="0" b="0"/>
              <a:pathLst>
                <a:path w="20866" h="400084">
                  <a:moveTo>
                    <a:pt x="10336" y="0"/>
                  </a:moveTo>
                  <a:lnTo>
                    <a:pt x="3101" y="27556"/>
                  </a:lnTo>
                  <a:lnTo>
                    <a:pt x="458" y="90017"/>
                  </a:lnTo>
                  <a:lnTo>
                    <a:pt x="0" y="142875"/>
                  </a:lnTo>
                  <a:lnTo>
                    <a:pt x="5435" y="197068"/>
                  </a:lnTo>
                  <a:lnTo>
                    <a:pt x="8884" y="253102"/>
                  </a:lnTo>
                  <a:lnTo>
                    <a:pt x="15495" y="310389"/>
                  </a:lnTo>
                  <a:lnTo>
                    <a:pt x="19804" y="370234"/>
                  </a:lnTo>
                  <a:lnTo>
                    <a:pt x="20865" y="4000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748352" y="1800373"/>
              <a:ext cx="126343" cy="184802"/>
            </a:xfrm>
            <a:custGeom>
              <a:avLst/>
              <a:gdLst/>
              <a:ahLst/>
              <a:cxnLst/>
              <a:rect l="0" t="0" r="0" b="0"/>
              <a:pathLst>
                <a:path w="126343" h="184802">
                  <a:moveTo>
                    <a:pt x="0" y="0"/>
                  </a:moveTo>
                  <a:lnTo>
                    <a:pt x="19128" y="62280"/>
                  </a:lnTo>
                  <a:lnTo>
                    <a:pt x="40000" y="116330"/>
                  </a:lnTo>
                  <a:lnTo>
                    <a:pt x="49363" y="141779"/>
                  </a:lnTo>
                  <a:lnTo>
                    <a:pt x="81211" y="184801"/>
                  </a:lnTo>
                  <a:lnTo>
                    <a:pt x="86896" y="184032"/>
                  </a:lnTo>
                  <a:lnTo>
                    <a:pt x="91856" y="177670"/>
                  </a:lnTo>
                  <a:lnTo>
                    <a:pt x="99316" y="155003"/>
                  </a:lnTo>
                  <a:lnTo>
                    <a:pt x="107226" y="95912"/>
                  </a:lnTo>
                  <a:lnTo>
                    <a:pt x="119706" y="38832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924525" y="1793132"/>
              <a:ext cx="160740" cy="229180"/>
            </a:xfrm>
            <a:custGeom>
              <a:avLst/>
              <a:gdLst/>
              <a:ahLst/>
              <a:cxnLst/>
              <a:rect l="0" t="0" r="0" b="0"/>
              <a:pathLst>
                <a:path w="160740" h="229180">
                  <a:moveTo>
                    <a:pt x="13340" y="101997"/>
                  </a:moveTo>
                  <a:lnTo>
                    <a:pt x="31321" y="117638"/>
                  </a:lnTo>
                  <a:lnTo>
                    <a:pt x="48238" y="125716"/>
                  </a:lnTo>
                  <a:lnTo>
                    <a:pt x="70574" y="126967"/>
                  </a:lnTo>
                  <a:lnTo>
                    <a:pt x="94929" y="122453"/>
                  </a:lnTo>
                  <a:lnTo>
                    <a:pt x="117452" y="112649"/>
                  </a:lnTo>
                  <a:lnTo>
                    <a:pt x="132922" y="97372"/>
                  </a:lnTo>
                  <a:lnTo>
                    <a:pt x="138685" y="88385"/>
                  </a:lnTo>
                  <a:lnTo>
                    <a:pt x="141968" y="69041"/>
                  </a:lnTo>
                  <a:lnTo>
                    <a:pt x="134544" y="28027"/>
                  </a:lnTo>
                  <a:lnTo>
                    <a:pt x="129238" y="19928"/>
                  </a:lnTo>
                  <a:lnTo>
                    <a:pt x="113983" y="7810"/>
                  </a:lnTo>
                  <a:lnTo>
                    <a:pt x="80075" y="0"/>
                  </a:lnTo>
                  <a:lnTo>
                    <a:pt x="69528" y="2414"/>
                  </a:lnTo>
                  <a:lnTo>
                    <a:pt x="51570" y="14454"/>
                  </a:lnTo>
                  <a:lnTo>
                    <a:pt x="22148" y="50780"/>
                  </a:lnTo>
                  <a:lnTo>
                    <a:pt x="0" y="102185"/>
                  </a:lnTo>
                  <a:lnTo>
                    <a:pt x="158" y="139227"/>
                  </a:lnTo>
                  <a:lnTo>
                    <a:pt x="7615" y="174250"/>
                  </a:lnTo>
                  <a:lnTo>
                    <a:pt x="22822" y="201264"/>
                  </a:lnTo>
                  <a:lnTo>
                    <a:pt x="53324" y="224086"/>
                  </a:lnTo>
                  <a:lnTo>
                    <a:pt x="75565" y="229179"/>
                  </a:lnTo>
                  <a:lnTo>
                    <a:pt x="118438" y="222916"/>
                  </a:lnTo>
                  <a:lnTo>
                    <a:pt x="160739" y="2072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433266" y="1558217"/>
              <a:ext cx="31025" cy="505369"/>
            </a:xfrm>
            <a:custGeom>
              <a:avLst/>
              <a:gdLst/>
              <a:ahLst/>
              <a:cxnLst/>
              <a:rect l="0" t="0" r="0" b="0"/>
              <a:pathLst>
                <a:path w="31025" h="505369">
                  <a:moveTo>
                    <a:pt x="20495" y="0"/>
                  </a:moveTo>
                  <a:lnTo>
                    <a:pt x="5841" y="60730"/>
                  </a:lnTo>
                  <a:lnTo>
                    <a:pt x="1335" y="123799"/>
                  </a:lnTo>
                  <a:lnTo>
                    <a:pt x="0" y="177581"/>
                  </a:lnTo>
                  <a:lnTo>
                    <a:pt x="6785" y="237676"/>
                  </a:lnTo>
                  <a:lnTo>
                    <a:pt x="9024" y="283982"/>
                  </a:lnTo>
                  <a:lnTo>
                    <a:pt x="10857" y="346836"/>
                  </a:lnTo>
                  <a:lnTo>
                    <a:pt x="17120" y="409262"/>
                  </a:lnTo>
                  <a:lnTo>
                    <a:pt x="20665" y="461814"/>
                  </a:lnTo>
                  <a:lnTo>
                    <a:pt x="31024" y="5053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285306" y="1768787"/>
              <a:ext cx="294798" cy="31587"/>
            </a:xfrm>
            <a:custGeom>
              <a:avLst/>
              <a:gdLst/>
              <a:ahLst/>
              <a:cxnLst/>
              <a:rect l="0" t="0" r="0" b="0"/>
              <a:pathLst>
                <a:path w="294798" h="31587">
                  <a:moveTo>
                    <a:pt x="294797" y="0"/>
                  </a:moveTo>
                  <a:lnTo>
                    <a:pt x="240653" y="0"/>
                  </a:lnTo>
                  <a:lnTo>
                    <a:pt x="185706" y="5589"/>
                  </a:lnTo>
                  <a:lnTo>
                    <a:pt x="122556" y="16789"/>
                  </a:lnTo>
                  <a:lnTo>
                    <a:pt x="63809" y="23333"/>
                  </a:lnTo>
                  <a:lnTo>
                    <a:pt x="27485" y="2914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569575" y="1505575"/>
              <a:ext cx="326384" cy="484207"/>
            </a:xfrm>
            <a:custGeom>
              <a:avLst/>
              <a:gdLst/>
              <a:ahLst/>
              <a:cxnLst/>
              <a:rect l="0" t="0" r="0" b="0"/>
              <a:pathLst>
                <a:path w="326384" h="484207">
                  <a:moveTo>
                    <a:pt x="0" y="0"/>
                  </a:moveTo>
                  <a:lnTo>
                    <a:pt x="1170" y="49263"/>
                  </a:lnTo>
                  <a:lnTo>
                    <a:pt x="7236" y="101684"/>
                  </a:lnTo>
                  <a:lnTo>
                    <a:pt x="9065" y="145019"/>
                  </a:lnTo>
                  <a:lnTo>
                    <a:pt x="12997" y="188455"/>
                  </a:lnTo>
                  <a:lnTo>
                    <a:pt x="18669" y="246131"/>
                  </a:lnTo>
                  <a:lnTo>
                    <a:pt x="20349" y="299095"/>
                  </a:lnTo>
                  <a:lnTo>
                    <a:pt x="20847" y="356122"/>
                  </a:lnTo>
                  <a:lnTo>
                    <a:pt x="20995" y="406944"/>
                  </a:lnTo>
                  <a:lnTo>
                    <a:pt x="21029" y="427699"/>
                  </a:lnTo>
                  <a:lnTo>
                    <a:pt x="21055" y="366211"/>
                  </a:lnTo>
                  <a:lnTo>
                    <a:pt x="26646" y="311893"/>
                  </a:lnTo>
                  <a:lnTo>
                    <a:pt x="41300" y="275687"/>
                  </a:lnTo>
                  <a:lnTo>
                    <a:pt x="48590" y="270359"/>
                  </a:lnTo>
                  <a:lnTo>
                    <a:pt x="56960" y="269146"/>
                  </a:lnTo>
                  <a:lnTo>
                    <a:pt x="66049" y="270678"/>
                  </a:lnTo>
                  <a:lnTo>
                    <a:pt x="82388" y="284857"/>
                  </a:lnTo>
                  <a:lnTo>
                    <a:pt x="119081" y="338159"/>
                  </a:lnTo>
                  <a:lnTo>
                    <a:pt x="137968" y="376925"/>
                  </a:lnTo>
                  <a:lnTo>
                    <a:pt x="151746" y="440302"/>
                  </a:lnTo>
                  <a:lnTo>
                    <a:pt x="156096" y="478810"/>
                  </a:lnTo>
                  <a:lnTo>
                    <a:pt x="155536" y="484153"/>
                  </a:lnTo>
                  <a:lnTo>
                    <a:pt x="153994" y="484206"/>
                  </a:lnTo>
                  <a:lnTo>
                    <a:pt x="151795" y="480731"/>
                  </a:lnTo>
                  <a:lnTo>
                    <a:pt x="148701" y="453484"/>
                  </a:lnTo>
                  <a:lnTo>
                    <a:pt x="153374" y="415775"/>
                  </a:lnTo>
                  <a:lnTo>
                    <a:pt x="165262" y="394969"/>
                  </a:lnTo>
                  <a:lnTo>
                    <a:pt x="204300" y="356342"/>
                  </a:lnTo>
                  <a:lnTo>
                    <a:pt x="258833" y="328523"/>
                  </a:lnTo>
                  <a:lnTo>
                    <a:pt x="293500" y="308430"/>
                  </a:lnTo>
                  <a:lnTo>
                    <a:pt x="309039" y="291498"/>
                  </a:lnTo>
                  <a:lnTo>
                    <a:pt x="314820" y="282069"/>
                  </a:lnTo>
                  <a:lnTo>
                    <a:pt x="316335" y="272274"/>
                  </a:lnTo>
                  <a:lnTo>
                    <a:pt x="311779" y="252032"/>
                  </a:lnTo>
                  <a:lnTo>
                    <a:pt x="304949" y="244060"/>
                  </a:lnTo>
                  <a:lnTo>
                    <a:pt x="284881" y="232083"/>
                  </a:lnTo>
                  <a:lnTo>
                    <a:pt x="263484" y="229100"/>
                  </a:lnTo>
                  <a:lnTo>
                    <a:pt x="252865" y="229942"/>
                  </a:lnTo>
                  <a:lnTo>
                    <a:pt x="234827" y="240237"/>
                  </a:lnTo>
                  <a:lnTo>
                    <a:pt x="204183" y="275441"/>
                  </a:lnTo>
                  <a:lnTo>
                    <a:pt x="188270" y="311419"/>
                  </a:lnTo>
                  <a:lnTo>
                    <a:pt x="180819" y="372734"/>
                  </a:lnTo>
                  <a:lnTo>
                    <a:pt x="181868" y="414466"/>
                  </a:lnTo>
                  <a:lnTo>
                    <a:pt x="190404" y="434161"/>
                  </a:lnTo>
                  <a:lnTo>
                    <a:pt x="208364" y="458403"/>
                  </a:lnTo>
                  <a:lnTo>
                    <a:pt x="227917" y="466947"/>
                  </a:lnTo>
                  <a:lnTo>
                    <a:pt x="278597" y="472432"/>
                  </a:lnTo>
                  <a:lnTo>
                    <a:pt x="326383" y="4632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139492" y="1742219"/>
              <a:ext cx="185252" cy="491313"/>
            </a:xfrm>
            <a:custGeom>
              <a:avLst/>
              <a:gdLst/>
              <a:ahLst/>
              <a:cxnLst/>
              <a:rect l="0" t="0" r="0" b="0"/>
              <a:pathLst>
                <a:path w="185252" h="491313">
                  <a:moveTo>
                    <a:pt x="30207" y="163439"/>
                  </a:moveTo>
                  <a:lnTo>
                    <a:pt x="33327" y="223822"/>
                  </a:lnTo>
                  <a:lnTo>
                    <a:pt x="38541" y="281546"/>
                  </a:lnTo>
                  <a:lnTo>
                    <a:pt x="43205" y="339983"/>
                  </a:lnTo>
                  <a:lnTo>
                    <a:pt x="48876" y="394343"/>
                  </a:lnTo>
                  <a:lnTo>
                    <a:pt x="56381" y="453934"/>
                  </a:lnTo>
                  <a:lnTo>
                    <a:pt x="54600" y="488547"/>
                  </a:lnTo>
                  <a:lnTo>
                    <a:pt x="52318" y="491312"/>
                  </a:lnTo>
                  <a:lnTo>
                    <a:pt x="49627" y="488476"/>
                  </a:lnTo>
                  <a:lnTo>
                    <a:pt x="44687" y="472846"/>
                  </a:lnTo>
                  <a:lnTo>
                    <a:pt x="35667" y="416891"/>
                  </a:lnTo>
                  <a:lnTo>
                    <a:pt x="26235" y="367997"/>
                  </a:lnTo>
                  <a:lnTo>
                    <a:pt x="19473" y="326103"/>
                  </a:lnTo>
                  <a:lnTo>
                    <a:pt x="12569" y="281357"/>
                  </a:lnTo>
                  <a:lnTo>
                    <a:pt x="3274" y="217875"/>
                  </a:lnTo>
                  <a:lnTo>
                    <a:pt x="0" y="161500"/>
                  </a:lnTo>
                  <a:lnTo>
                    <a:pt x="200" y="108922"/>
                  </a:lnTo>
                  <a:lnTo>
                    <a:pt x="8318" y="64357"/>
                  </a:lnTo>
                  <a:lnTo>
                    <a:pt x="25022" y="29576"/>
                  </a:lnTo>
                  <a:lnTo>
                    <a:pt x="38041" y="11917"/>
                  </a:lnTo>
                  <a:lnTo>
                    <a:pt x="57866" y="2509"/>
                  </a:lnTo>
                  <a:lnTo>
                    <a:pt x="69703" y="0"/>
                  </a:lnTo>
                  <a:lnTo>
                    <a:pt x="92215" y="3452"/>
                  </a:lnTo>
                  <a:lnTo>
                    <a:pt x="135262" y="24732"/>
                  </a:lnTo>
                  <a:lnTo>
                    <a:pt x="161420" y="50201"/>
                  </a:lnTo>
                  <a:lnTo>
                    <a:pt x="178400" y="85563"/>
                  </a:lnTo>
                  <a:lnTo>
                    <a:pt x="185251" y="125676"/>
                  </a:lnTo>
                  <a:lnTo>
                    <a:pt x="180614" y="150165"/>
                  </a:lnTo>
                  <a:lnTo>
                    <a:pt x="164849" y="180563"/>
                  </a:lnTo>
                  <a:lnTo>
                    <a:pt x="158573" y="188893"/>
                  </a:lnTo>
                  <a:lnTo>
                    <a:pt x="139121" y="201268"/>
                  </a:lnTo>
                  <a:lnTo>
                    <a:pt x="76092" y="221366"/>
                  </a:lnTo>
                  <a:lnTo>
                    <a:pt x="30207" y="22661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327627" y="1733923"/>
              <a:ext cx="147400" cy="229208"/>
            </a:xfrm>
            <a:custGeom>
              <a:avLst/>
              <a:gdLst/>
              <a:ahLst/>
              <a:cxnLst/>
              <a:rect l="0" t="0" r="0" b="0"/>
              <a:pathLst>
                <a:path w="147400" h="229208">
                  <a:moveTo>
                    <a:pt x="0" y="76978"/>
                  </a:moveTo>
                  <a:lnTo>
                    <a:pt x="17958" y="130853"/>
                  </a:lnTo>
                  <a:lnTo>
                    <a:pt x="40738" y="188015"/>
                  </a:lnTo>
                  <a:lnTo>
                    <a:pt x="54705" y="222962"/>
                  </a:lnTo>
                  <a:lnTo>
                    <a:pt x="55187" y="228113"/>
                  </a:lnTo>
                  <a:lnTo>
                    <a:pt x="53169" y="229207"/>
                  </a:lnTo>
                  <a:lnTo>
                    <a:pt x="49484" y="227597"/>
                  </a:lnTo>
                  <a:lnTo>
                    <a:pt x="42270" y="213330"/>
                  </a:lnTo>
                  <a:lnTo>
                    <a:pt x="17351" y="159968"/>
                  </a:lnTo>
                  <a:lnTo>
                    <a:pt x="6831" y="122365"/>
                  </a:lnTo>
                  <a:lnTo>
                    <a:pt x="12570" y="77625"/>
                  </a:lnTo>
                  <a:lnTo>
                    <a:pt x="19625" y="57378"/>
                  </a:lnTo>
                  <a:lnTo>
                    <a:pt x="37920" y="32826"/>
                  </a:lnTo>
                  <a:lnTo>
                    <a:pt x="66217" y="11903"/>
                  </a:lnTo>
                  <a:lnTo>
                    <a:pt x="90651" y="2043"/>
                  </a:lnTo>
                  <a:lnTo>
                    <a:pt x="113989" y="0"/>
                  </a:lnTo>
                  <a:lnTo>
                    <a:pt x="147399" y="327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441327" y="1758259"/>
              <a:ext cx="142275" cy="223796"/>
            </a:xfrm>
            <a:custGeom>
              <a:avLst/>
              <a:gdLst/>
              <a:ahLst/>
              <a:cxnLst/>
              <a:rect l="0" t="0" r="0" b="0"/>
              <a:pathLst>
                <a:path w="142275" h="223796">
                  <a:moveTo>
                    <a:pt x="107398" y="21057"/>
                  </a:moveTo>
                  <a:lnTo>
                    <a:pt x="83352" y="30632"/>
                  </a:lnTo>
                  <a:lnTo>
                    <a:pt x="33528" y="69552"/>
                  </a:lnTo>
                  <a:lnTo>
                    <a:pt x="5892" y="114647"/>
                  </a:lnTo>
                  <a:lnTo>
                    <a:pt x="1123" y="125564"/>
                  </a:lnTo>
                  <a:lnTo>
                    <a:pt x="0" y="168875"/>
                  </a:lnTo>
                  <a:lnTo>
                    <a:pt x="10532" y="192429"/>
                  </a:lnTo>
                  <a:lnTo>
                    <a:pt x="26912" y="209526"/>
                  </a:lnTo>
                  <a:lnTo>
                    <a:pt x="45890" y="221024"/>
                  </a:lnTo>
                  <a:lnTo>
                    <a:pt x="66023" y="223795"/>
                  </a:lnTo>
                  <a:lnTo>
                    <a:pt x="85500" y="219957"/>
                  </a:lnTo>
                  <a:lnTo>
                    <a:pt x="101955" y="210453"/>
                  </a:lnTo>
                  <a:lnTo>
                    <a:pt x="124373" y="180769"/>
                  </a:lnTo>
                  <a:lnTo>
                    <a:pt x="140244" y="142338"/>
                  </a:lnTo>
                  <a:lnTo>
                    <a:pt x="142274" y="118244"/>
                  </a:lnTo>
                  <a:lnTo>
                    <a:pt x="134045" y="68590"/>
                  </a:lnTo>
                  <a:lnTo>
                    <a:pt x="118933" y="38780"/>
                  </a:lnTo>
                  <a:lnTo>
                    <a:pt x="94036" y="10086"/>
                  </a:lnTo>
                  <a:lnTo>
                    <a:pt x="7581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632953" y="1568746"/>
              <a:ext cx="182087" cy="396137"/>
            </a:xfrm>
            <a:custGeom>
              <a:avLst/>
              <a:gdLst/>
              <a:ahLst/>
              <a:cxnLst/>
              <a:rect l="0" t="0" r="0" b="0"/>
              <a:pathLst>
                <a:path w="182087" h="396137">
                  <a:moveTo>
                    <a:pt x="0" y="0"/>
                  </a:moveTo>
                  <a:lnTo>
                    <a:pt x="1169" y="49263"/>
                  </a:lnTo>
                  <a:lnTo>
                    <a:pt x="8405" y="98174"/>
                  </a:lnTo>
                  <a:lnTo>
                    <a:pt x="17958" y="145162"/>
                  </a:lnTo>
                  <a:lnTo>
                    <a:pt x="27028" y="200158"/>
                  </a:lnTo>
                  <a:lnTo>
                    <a:pt x="30235" y="249469"/>
                  </a:lnTo>
                  <a:lnTo>
                    <a:pt x="32355" y="306323"/>
                  </a:lnTo>
                  <a:lnTo>
                    <a:pt x="38703" y="359564"/>
                  </a:lnTo>
                  <a:lnTo>
                    <a:pt x="39933" y="396136"/>
                  </a:lnTo>
                  <a:lnTo>
                    <a:pt x="38320" y="395112"/>
                  </a:lnTo>
                  <a:lnTo>
                    <a:pt x="34578" y="381496"/>
                  </a:lnTo>
                  <a:lnTo>
                    <a:pt x="35296" y="331507"/>
                  </a:lnTo>
                  <a:lnTo>
                    <a:pt x="46333" y="288907"/>
                  </a:lnTo>
                  <a:lnTo>
                    <a:pt x="51945" y="276833"/>
                  </a:lnTo>
                  <a:lnTo>
                    <a:pt x="67541" y="260297"/>
                  </a:lnTo>
                  <a:lnTo>
                    <a:pt x="76613" y="254250"/>
                  </a:lnTo>
                  <a:lnTo>
                    <a:pt x="96052" y="250650"/>
                  </a:lnTo>
                  <a:lnTo>
                    <a:pt x="116390" y="254120"/>
                  </a:lnTo>
                  <a:lnTo>
                    <a:pt x="146399" y="269227"/>
                  </a:lnTo>
                  <a:lnTo>
                    <a:pt x="162943" y="281873"/>
                  </a:lnTo>
                  <a:lnTo>
                    <a:pt x="179821" y="307736"/>
                  </a:lnTo>
                  <a:lnTo>
                    <a:pt x="182086" y="333693"/>
                  </a:lnTo>
                  <a:lnTo>
                    <a:pt x="181052" y="348804"/>
                  </a:lnTo>
                  <a:lnTo>
                    <a:pt x="176854" y="360048"/>
                  </a:lnTo>
                  <a:lnTo>
                    <a:pt x="162830" y="375660"/>
                  </a:lnTo>
                  <a:lnTo>
                    <a:pt x="129614" y="391027"/>
                  </a:lnTo>
                  <a:lnTo>
                    <a:pt x="106739" y="392938"/>
                  </a:lnTo>
                  <a:lnTo>
                    <a:pt x="47938" y="381594"/>
                  </a:lnTo>
                  <a:lnTo>
                    <a:pt x="21057" y="3684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835190" y="1568746"/>
              <a:ext cx="29391" cy="431669"/>
            </a:xfrm>
            <a:custGeom>
              <a:avLst/>
              <a:gdLst/>
              <a:ahLst/>
              <a:cxnLst/>
              <a:rect l="0" t="0" r="0" b="0"/>
              <a:pathLst>
                <a:path w="29391" h="431669">
                  <a:moveTo>
                    <a:pt x="8333" y="0"/>
                  </a:moveTo>
                  <a:lnTo>
                    <a:pt x="0" y="48930"/>
                  </a:lnTo>
                  <a:lnTo>
                    <a:pt x="1574" y="103015"/>
                  </a:lnTo>
                  <a:lnTo>
                    <a:pt x="6331" y="161544"/>
                  </a:lnTo>
                  <a:lnTo>
                    <a:pt x="10859" y="217880"/>
                  </a:lnTo>
                  <a:lnTo>
                    <a:pt x="15305" y="261782"/>
                  </a:lnTo>
                  <a:lnTo>
                    <a:pt x="18977" y="323620"/>
                  </a:lnTo>
                  <a:lnTo>
                    <a:pt x="25785" y="372618"/>
                  </a:lnTo>
                  <a:lnTo>
                    <a:pt x="29390" y="4316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875109" y="1756510"/>
              <a:ext cx="189514" cy="204235"/>
            </a:xfrm>
            <a:custGeom>
              <a:avLst/>
              <a:gdLst/>
              <a:ahLst/>
              <a:cxnLst/>
              <a:rect l="0" t="0" r="0" b="0"/>
              <a:pathLst>
                <a:path w="189514" h="204235">
                  <a:moveTo>
                    <a:pt x="0" y="191262"/>
                  </a:moveTo>
                  <a:lnTo>
                    <a:pt x="5589" y="174494"/>
                  </a:lnTo>
                  <a:lnTo>
                    <a:pt x="17691" y="163142"/>
                  </a:lnTo>
                  <a:lnTo>
                    <a:pt x="71350" y="134180"/>
                  </a:lnTo>
                  <a:lnTo>
                    <a:pt x="120443" y="99892"/>
                  </a:lnTo>
                  <a:lnTo>
                    <a:pt x="143181" y="73332"/>
                  </a:lnTo>
                  <a:lnTo>
                    <a:pt x="146927" y="63509"/>
                  </a:lnTo>
                  <a:lnTo>
                    <a:pt x="147969" y="43236"/>
                  </a:lnTo>
                  <a:lnTo>
                    <a:pt x="141413" y="25647"/>
                  </a:lnTo>
                  <a:lnTo>
                    <a:pt x="136389" y="17681"/>
                  </a:lnTo>
                  <a:lnTo>
                    <a:pt x="118329" y="5710"/>
                  </a:lnTo>
                  <a:lnTo>
                    <a:pt x="106962" y="880"/>
                  </a:lnTo>
                  <a:lnTo>
                    <a:pt x="95874" y="0"/>
                  </a:lnTo>
                  <a:lnTo>
                    <a:pt x="74196" y="5261"/>
                  </a:lnTo>
                  <a:lnTo>
                    <a:pt x="42261" y="21377"/>
                  </a:lnTo>
                  <a:lnTo>
                    <a:pt x="27361" y="40498"/>
                  </a:lnTo>
                  <a:lnTo>
                    <a:pt x="8264" y="90901"/>
                  </a:lnTo>
                  <a:lnTo>
                    <a:pt x="8038" y="132019"/>
                  </a:lnTo>
                  <a:lnTo>
                    <a:pt x="20969" y="168249"/>
                  </a:lnTo>
                  <a:lnTo>
                    <a:pt x="36225" y="184153"/>
                  </a:lnTo>
                  <a:lnTo>
                    <a:pt x="74615" y="203895"/>
                  </a:lnTo>
                  <a:lnTo>
                    <a:pt x="116734" y="204234"/>
                  </a:lnTo>
                  <a:lnTo>
                    <a:pt x="164218" y="193867"/>
                  </a:lnTo>
                  <a:lnTo>
                    <a:pt x="189513" y="18073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054881" y="1742786"/>
              <a:ext cx="315068" cy="226044"/>
            </a:xfrm>
            <a:custGeom>
              <a:avLst/>
              <a:gdLst/>
              <a:ahLst/>
              <a:cxnLst/>
              <a:rect l="0" t="0" r="0" b="0"/>
              <a:pathLst>
                <a:path w="315068" h="226044">
                  <a:moveTo>
                    <a:pt x="20269" y="89172"/>
                  </a:moveTo>
                  <a:lnTo>
                    <a:pt x="11936" y="126650"/>
                  </a:lnTo>
                  <a:lnTo>
                    <a:pt x="10175" y="178074"/>
                  </a:lnTo>
                  <a:lnTo>
                    <a:pt x="15892" y="216697"/>
                  </a:lnTo>
                  <a:lnTo>
                    <a:pt x="3199" y="162234"/>
                  </a:lnTo>
                  <a:lnTo>
                    <a:pt x="0" y="101308"/>
                  </a:lnTo>
                  <a:lnTo>
                    <a:pt x="1902" y="74679"/>
                  </a:lnTo>
                  <a:lnTo>
                    <a:pt x="10546" y="55045"/>
                  </a:lnTo>
                  <a:lnTo>
                    <a:pt x="25306" y="41639"/>
                  </a:lnTo>
                  <a:lnTo>
                    <a:pt x="34156" y="36426"/>
                  </a:lnTo>
                  <a:lnTo>
                    <a:pt x="42395" y="35291"/>
                  </a:lnTo>
                  <a:lnTo>
                    <a:pt x="57789" y="40268"/>
                  </a:lnTo>
                  <a:lnTo>
                    <a:pt x="69310" y="53399"/>
                  </a:lnTo>
                  <a:lnTo>
                    <a:pt x="98390" y="108941"/>
                  </a:lnTo>
                  <a:lnTo>
                    <a:pt x="116465" y="149492"/>
                  </a:lnTo>
                  <a:lnTo>
                    <a:pt x="121691" y="180614"/>
                  </a:lnTo>
                  <a:lnTo>
                    <a:pt x="108529" y="126869"/>
                  </a:lnTo>
                  <a:lnTo>
                    <a:pt x="106861" y="76555"/>
                  </a:lnTo>
                  <a:lnTo>
                    <a:pt x="114427" y="33311"/>
                  </a:lnTo>
                  <a:lnTo>
                    <a:pt x="124898" y="13262"/>
                  </a:lnTo>
                  <a:lnTo>
                    <a:pt x="134476" y="6980"/>
                  </a:lnTo>
                  <a:lnTo>
                    <a:pt x="160715" y="0"/>
                  </a:lnTo>
                  <a:lnTo>
                    <a:pt x="188754" y="3137"/>
                  </a:lnTo>
                  <a:lnTo>
                    <a:pt x="214474" y="12330"/>
                  </a:lnTo>
                  <a:lnTo>
                    <a:pt x="233705" y="24214"/>
                  </a:lnTo>
                  <a:lnTo>
                    <a:pt x="257684" y="55237"/>
                  </a:lnTo>
                  <a:lnTo>
                    <a:pt x="282395" y="109920"/>
                  </a:lnTo>
                  <a:lnTo>
                    <a:pt x="300886" y="171236"/>
                  </a:lnTo>
                  <a:lnTo>
                    <a:pt x="315067" y="2260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2642667" y="4947950"/>
            <a:ext cx="3853417" cy="581573"/>
            <a:chOff x="2642667" y="4947950"/>
            <a:chExt cx="3853417" cy="581573"/>
          </a:xfrm>
        </p:grpSpPr>
        <p:sp>
          <p:nvSpPr>
            <p:cNvPr id="46" name="Freeform 45"/>
            <p:cNvSpPr/>
            <p:nvPr/>
          </p:nvSpPr>
          <p:spPr>
            <a:xfrm>
              <a:off x="2642667" y="5001036"/>
              <a:ext cx="221085" cy="435235"/>
            </a:xfrm>
            <a:custGeom>
              <a:avLst/>
              <a:gdLst/>
              <a:ahLst/>
              <a:cxnLst/>
              <a:rect l="0" t="0" r="0" b="0"/>
              <a:pathLst>
                <a:path w="221085" h="435235">
                  <a:moveTo>
                    <a:pt x="21042" y="0"/>
                  </a:moveTo>
                  <a:lnTo>
                    <a:pt x="6388" y="49552"/>
                  </a:lnTo>
                  <a:lnTo>
                    <a:pt x="1883" y="100080"/>
                  </a:lnTo>
                  <a:lnTo>
                    <a:pt x="548" y="159505"/>
                  </a:lnTo>
                  <a:lnTo>
                    <a:pt x="152" y="221566"/>
                  </a:lnTo>
                  <a:lnTo>
                    <a:pt x="35" y="284408"/>
                  </a:lnTo>
                  <a:lnTo>
                    <a:pt x="0" y="336303"/>
                  </a:lnTo>
                  <a:lnTo>
                    <a:pt x="9564" y="394590"/>
                  </a:lnTo>
                  <a:lnTo>
                    <a:pt x="20230" y="418699"/>
                  </a:lnTo>
                  <a:lnTo>
                    <a:pt x="28690" y="426531"/>
                  </a:lnTo>
                  <a:lnTo>
                    <a:pt x="50568" y="435234"/>
                  </a:lnTo>
                  <a:lnTo>
                    <a:pt x="72769" y="432863"/>
                  </a:lnTo>
                  <a:lnTo>
                    <a:pt x="126207" y="414278"/>
                  </a:lnTo>
                  <a:lnTo>
                    <a:pt x="188318" y="394247"/>
                  </a:lnTo>
                  <a:lnTo>
                    <a:pt x="221084" y="3895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674238" y="5137906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41857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653181" y="4958922"/>
              <a:ext cx="157928" cy="52644"/>
            </a:xfrm>
            <a:custGeom>
              <a:avLst/>
              <a:gdLst/>
              <a:ahLst/>
              <a:cxnLst/>
              <a:rect l="0" t="0" r="0" b="0"/>
              <a:pathLst>
                <a:path w="157928" h="52644">
                  <a:moveTo>
                    <a:pt x="157927" y="0"/>
                  </a:moveTo>
                  <a:lnTo>
                    <a:pt x="95647" y="16789"/>
                  </a:lnTo>
                  <a:lnTo>
                    <a:pt x="56546" y="22132"/>
                  </a:lnTo>
                  <a:lnTo>
                    <a:pt x="17538" y="40593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895336" y="5190549"/>
              <a:ext cx="136872" cy="168457"/>
            </a:xfrm>
            <a:custGeom>
              <a:avLst/>
              <a:gdLst/>
              <a:ahLst/>
              <a:cxnLst/>
              <a:rect l="0" t="0" r="0" b="0"/>
              <a:pathLst>
                <a:path w="136872" h="168457">
                  <a:moveTo>
                    <a:pt x="136871" y="0"/>
                  </a:moveTo>
                  <a:lnTo>
                    <a:pt x="118890" y="24046"/>
                  </a:lnTo>
                  <a:lnTo>
                    <a:pt x="94888" y="46639"/>
                  </a:lnTo>
                  <a:lnTo>
                    <a:pt x="68873" y="82002"/>
                  </a:lnTo>
                  <a:lnTo>
                    <a:pt x="28827" y="127435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863751" y="5169492"/>
              <a:ext cx="147400" cy="221099"/>
            </a:xfrm>
            <a:custGeom>
              <a:avLst/>
              <a:gdLst/>
              <a:ahLst/>
              <a:cxnLst/>
              <a:rect l="0" t="0" r="0" b="0"/>
              <a:pathLst>
                <a:path w="147400" h="221099">
                  <a:moveTo>
                    <a:pt x="0" y="0"/>
                  </a:moveTo>
                  <a:lnTo>
                    <a:pt x="15641" y="17981"/>
                  </a:lnTo>
                  <a:lnTo>
                    <a:pt x="37448" y="54114"/>
                  </a:lnTo>
                  <a:lnTo>
                    <a:pt x="76594" y="112715"/>
                  </a:lnTo>
                  <a:lnTo>
                    <a:pt x="112223" y="168048"/>
                  </a:lnTo>
                  <a:lnTo>
                    <a:pt x="147399" y="2210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200663" y="514843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211191" y="530636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719852" y="5011565"/>
              <a:ext cx="49351" cy="473783"/>
            </a:xfrm>
            <a:custGeom>
              <a:avLst/>
              <a:gdLst/>
              <a:ahLst/>
              <a:cxnLst/>
              <a:rect l="0" t="0" r="0" b="0"/>
              <a:pathLst>
                <a:path w="49351" h="473783">
                  <a:moveTo>
                    <a:pt x="7236" y="0"/>
                  </a:moveTo>
                  <a:lnTo>
                    <a:pt x="0" y="28725"/>
                  </a:lnTo>
                  <a:lnTo>
                    <a:pt x="477" y="88992"/>
                  </a:lnTo>
                  <a:lnTo>
                    <a:pt x="8352" y="137112"/>
                  </a:lnTo>
                  <a:lnTo>
                    <a:pt x="14975" y="193873"/>
                  </a:lnTo>
                  <a:lnTo>
                    <a:pt x="22803" y="254975"/>
                  </a:lnTo>
                  <a:lnTo>
                    <a:pt x="28378" y="312104"/>
                  </a:lnTo>
                  <a:lnTo>
                    <a:pt x="36377" y="357897"/>
                  </a:lnTo>
                  <a:lnTo>
                    <a:pt x="44986" y="417089"/>
                  </a:lnTo>
                  <a:lnTo>
                    <a:pt x="49350" y="4737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582978" y="5043150"/>
              <a:ext cx="175696" cy="345116"/>
            </a:xfrm>
            <a:custGeom>
              <a:avLst/>
              <a:gdLst/>
              <a:ahLst/>
              <a:cxnLst/>
              <a:rect l="0" t="0" r="0" b="0"/>
              <a:pathLst>
                <a:path w="175696" h="345116">
                  <a:moveTo>
                    <a:pt x="175695" y="242156"/>
                  </a:moveTo>
                  <a:lnTo>
                    <a:pt x="151649" y="251731"/>
                  </a:lnTo>
                  <a:lnTo>
                    <a:pt x="90573" y="295153"/>
                  </a:lnTo>
                  <a:lnTo>
                    <a:pt x="36551" y="336943"/>
                  </a:lnTo>
                  <a:lnTo>
                    <a:pt x="26781" y="343952"/>
                  </a:lnTo>
                  <a:lnTo>
                    <a:pt x="19097" y="345115"/>
                  </a:lnTo>
                  <a:lnTo>
                    <a:pt x="12805" y="342380"/>
                  </a:lnTo>
                  <a:lnTo>
                    <a:pt x="7440" y="337048"/>
                  </a:lnTo>
                  <a:lnTo>
                    <a:pt x="1479" y="318645"/>
                  </a:lnTo>
                  <a:lnTo>
                    <a:pt x="0" y="294868"/>
                  </a:lnTo>
                  <a:lnTo>
                    <a:pt x="8582" y="238357"/>
                  </a:lnTo>
                  <a:lnTo>
                    <a:pt x="15046" y="185268"/>
                  </a:lnTo>
                  <a:lnTo>
                    <a:pt x="20081" y="134443"/>
                  </a:lnTo>
                  <a:lnTo>
                    <a:pt x="26674" y="74650"/>
                  </a:lnTo>
                  <a:lnTo>
                    <a:pt x="36416" y="18279"/>
                  </a:lnTo>
                  <a:lnTo>
                    <a:pt x="3882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819030" y="4947950"/>
              <a:ext cx="199860" cy="475663"/>
            </a:xfrm>
            <a:custGeom>
              <a:avLst/>
              <a:gdLst/>
              <a:ahLst/>
              <a:cxnLst/>
              <a:rect l="0" t="0" r="0" b="0"/>
              <a:pathLst>
                <a:path w="199860" h="475663">
                  <a:moveTo>
                    <a:pt x="139685" y="137314"/>
                  </a:moveTo>
                  <a:lnTo>
                    <a:pt x="104938" y="191189"/>
                  </a:lnTo>
                  <a:lnTo>
                    <a:pt x="84041" y="248350"/>
                  </a:lnTo>
                  <a:lnTo>
                    <a:pt x="69595" y="301533"/>
                  </a:lnTo>
                  <a:lnTo>
                    <a:pt x="61335" y="338440"/>
                  </a:lnTo>
                  <a:lnTo>
                    <a:pt x="67840" y="399008"/>
                  </a:lnTo>
                  <a:lnTo>
                    <a:pt x="80390" y="450789"/>
                  </a:lnTo>
                  <a:lnTo>
                    <a:pt x="86116" y="459771"/>
                  </a:lnTo>
                  <a:lnTo>
                    <a:pt x="101839" y="472871"/>
                  </a:lnTo>
                  <a:lnTo>
                    <a:pt x="110944" y="475662"/>
                  </a:lnTo>
                  <a:lnTo>
                    <a:pt x="130421" y="475644"/>
                  </a:lnTo>
                  <a:lnTo>
                    <a:pt x="147656" y="468617"/>
                  </a:lnTo>
                  <a:lnTo>
                    <a:pt x="163114" y="456525"/>
                  </a:lnTo>
                  <a:lnTo>
                    <a:pt x="183802" y="428817"/>
                  </a:lnTo>
                  <a:lnTo>
                    <a:pt x="196690" y="391491"/>
                  </a:lnTo>
                  <a:lnTo>
                    <a:pt x="199859" y="351966"/>
                  </a:lnTo>
                  <a:lnTo>
                    <a:pt x="192739" y="317508"/>
                  </a:lnTo>
                  <a:lnTo>
                    <a:pt x="169965" y="277543"/>
                  </a:lnTo>
                  <a:lnTo>
                    <a:pt x="155482" y="262809"/>
                  </a:lnTo>
                  <a:lnTo>
                    <a:pt x="103175" y="227717"/>
                  </a:lnTo>
                  <a:lnTo>
                    <a:pt x="51486" y="193355"/>
                  </a:lnTo>
                  <a:lnTo>
                    <a:pt x="22134" y="149727"/>
                  </a:lnTo>
                  <a:lnTo>
                    <a:pt x="0" y="95448"/>
                  </a:lnTo>
                  <a:lnTo>
                    <a:pt x="160" y="58099"/>
                  </a:lnTo>
                  <a:lnTo>
                    <a:pt x="7617" y="22986"/>
                  </a:lnTo>
                  <a:lnTo>
                    <a:pt x="13035" y="14302"/>
                  </a:lnTo>
                  <a:lnTo>
                    <a:pt x="28414" y="1533"/>
                  </a:lnTo>
                  <a:lnTo>
                    <a:pt x="37428" y="0"/>
                  </a:lnTo>
                  <a:lnTo>
                    <a:pt x="56803" y="4536"/>
                  </a:lnTo>
                  <a:lnTo>
                    <a:pt x="88261" y="25342"/>
                  </a:lnTo>
                  <a:lnTo>
                    <a:pt x="108099" y="425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065094" y="4956541"/>
              <a:ext cx="251591" cy="475569"/>
            </a:xfrm>
            <a:custGeom>
              <a:avLst/>
              <a:gdLst/>
              <a:ahLst/>
              <a:cxnLst/>
              <a:rect l="0" t="0" r="0" b="0"/>
              <a:pathLst>
                <a:path w="251591" h="475569">
                  <a:moveTo>
                    <a:pt x="41020" y="33966"/>
                  </a:moveTo>
                  <a:lnTo>
                    <a:pt x="23061" y="89011"/>
                  </a:lnTo>
                  <a:lnTo>
                    <a:pt x="12473" y="140419"/>
                  </a:lnTo>
                  <a:lnTo>
                    <a:pt x="11460" y="154068"/>
                  </a:lnTo>
                  <a:lnTo>
                    <a:pt x="9615" y="159658"/>
                  </a:lnTo>
                  <a:lnTo>
                    <a:pt x="7215" y="159874"/>
                  </a:lnTo>
                  <a:lnTo>
                    <a:pt x="4445" y="156510"/>
                  </a:lnTo>
                  <a:lnTo>
                    <a:pt x="0" y="117488"/>
                  </a:lnTo>
                  <a:lnTo>
                    <a:pt x="2241" y="67839"/>
                  </a:lnTo>
                  <a:lnTo>
                    <a:pt x="13542" y="34644"/>
                  </a:lnTo>
                  <a:lnTo>
                    <a:pt x="19192" y="23890"/>
                  </a:lnTo>
                  <a:lnTo>
                    <a:pt x="34828" y="8821"/>
                  </a:lnTo>
                  <a:lnTo>
                    <a:pt x="43911" y="3165"/>
                  </a:lnTo>
                  <a:lnTo>
                    <a:pt x="63362" y="0"/>
                  </a:lnTo>
                  <a:lnTo>
                    <a:pt x="73462" y="794"/>
                  </a:lnTo>
                  <a:lnTo>
                    <a:pt x="90923" y="7914"/>
                  </a:lnTo>
                  <a:lnTo>
                    <a:pt x="98855" y="13089"/>
                  </a:lnTo>
                  <a:lnTo>
                    <a:pt x="110788" y="28197"/>
                  </a:lnTo>
                  <a:lnTo>
                    <a:pt x="135431" y="90146"/>
                  </a:lnTo>
                  <a:lnTo>
                    <a:pt x="149746" y="149049"/>
                  </a:lnTo>
                  <a:lnTo>
                    <a:pt x="162669" y="209774"/>
                  </a:lnTo>
                  <a:lnTo>
                    <a:pt x="167141" y="259713"/>
                  </a:lnTo>
                  <a:lnTo>
                    <a:pt x="173015" y="310384"/>
                  </a:lnTo>
                  <a:lnTo>
                    <a:pt x="165705" y="373141"/>
                  </a:lnTo>
                  <a:lnTo>
                    <a:pt x="152996" y="435926"/>
                  </a:lnTo>
                  <a:lnTo>
                    <a:pt x="139920" y="458670"/>
                  </a:lnTo>
                  <a:lnTo>
                    <a:pt x="131520" y="468011"/>
                  </a:lnTo>
                  <a:lnTo>
                    <a:pt x="121240" y="473068"/>
                  </a:lnTo>
                  <a:lnTo>
                    <a:pt x="97341" y="475568"/>
                  </a:lnTo>
                  <a:lnTo>
                    <a:pt x="77360" y="469659"/>
                  </a:lnTo>
                  <a:lnTo>
                    <a:pt x="68756" y="464808"/>
                  </a:lnTo>
                  <a:lnTo>
                    <a:pt x="56076" y="450060"/>
                  </a:lnTo>
                  <a:lnTo>
                    <a:pt x="47712" y="430637"/>
                  </a:lnTo>
                  <a:lnTo>
                    <a:pt x="42342" y="380039"/>
                  </a:lnTo>
                  <a:lnTo>
                    <a:pt x="44531" y="342008"/>
                  </a:lnTo>
                  <a:lnTo>
                    <a:pt x="46870" y="330574"/>
                  </a:lnTo>
                  <a:lnTo>
                    <a:pt x="53109" y="322952"/>
                  </a:lnTo>
                  <a:lnTo>
                    <a:pt x="72519" y="314483"/>
                  </a:lnTo>
                  <a:lnTo>
                    <a:pt x="81906" y="315734"/>
                  </a:lnTo>
                  <a:lnTo>
                    <a:pt x="98576" y="326483"/>
                  </a:lnTo>
                  <a:lnTo>
                    <a:pt x="127171" y="361979"/>
                  </a:lnTo>
                  <a:lnTo>
                    <a:pt x="154732" y="407618"/>
                  </a:lnTo>
                  <a:lnTo>
                    <a:pt x="201151" y="451433"/>
                  </a:lnTo>
                  <a:lnTo>
                    <a:pt x="220983" y="459323"/>
                  </a:lnTo>
                  <a:lnTo>
                    <a:pt x="251590" y="46563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390383" y="5359005"/>
              <a:ext cx="10529" cy="31586"/>
            </a:xfrm>
            <a:custGeom>
              <a:avLst/>
              <a:gdLst/>
              <a:ahLst/>
              <a:cxnLst/>
              <a:rect l="0" t="0" r="0" b="0"/>
              <a:pathLst>
                <a:path w="10529" h="31586">
                  <a:moveTo>
                    <a:pt x="10528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611482" y="4979979"/>
              <a:ext cx="20865" cy="452726"/>
            </a:xfrm>
            <a:custGeom>
              <a:avLst/>
              <a:gdLst/>
              <a:ahLst/>
              <a:cxnLst/>
              <a:rect l="0" t="0" r="0" b="0"/>
              <a:pathLst>
                <a:path w="20865" h="452726">
                  <a:moveTo>
                    <a:pt x="10528" y="0"/>
                  </a:moveTo>
                  <a:lnTo>
                    <a:pt x="17764" y="27556"/>
                  </a:lnTo>
                  <a:lnTo>
                    <a:pt x="20406" y="90018"/>
                  </a:lnTo>
                  <a:lnTo>
                    <a:pt x="20864" y="142875"/>
                  </a:lnTo>
                  <a:lnTo>
                    <a:pt x="17880" y="197532"/>
                  </a:lnTo>
                  <a:lnTo>
                    <a:pt x="12706" y="256230"/>
                  </a:lnTo>
                  <a:lnTo>
                    <a:pt x="11173" y="309497"/>
                  </a:lnTo>
                  <a:lnTo>
                    <a:pt x="10719" y="363494"/>
                  </a:lnTo>
                  <a:lnTo>
                    <a:pt x="4977" y="423661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716767" y="5001036"/>
              <a:ext cx="207732" cy="407177"/>
            </a:xfrm>
            <a:custGeom>
              <a:avLst/>
              <a:gdLst/>
              <a:ahLst/>
              <a:cxnLst/>
              <a:rect l="0" t="0" r="0" b="0"/>
              <a:pathLst>
                <a:path w="207732" h="407177">
                  <a:moveTo>
                    <a:pt x="63171" y="0"/>
                  </a:moveTo>
                  <a:lnTo>
                    <a:pt x="35659" y="53875"/>
                  </a:lnTo>
                  <a:lnTo>
                    <a:pt x="27073" y="77574"/>
                  </a:lnTo>
                  <a:lnTo>
                    <a:pt x="36349" y="48993"/>
                  </a:lnTo>
                  <a:lnTo>
                    <a:pt x="51584" y="25565"/>
                  </a:lnTo>
                  <a:lnTo>
                    <a:pt x="76505" y="9394"/>
                  </a:lnTo>
                  <a:lnTo>
                    <a:pt x="111705" y="2784"/>
                  </a:lnTo>
                  <a:lnTo>
                    <a:pt x="131925" y="7476"/>
                  </a:lnTo>
                  <a:lnTo>
                    <a:pt x="140592" y="12003"/>
                  </a:lnTo>
                  <a:lnTo>
                    <a:pt x="153342" y="29511"/>
                  </a:lnTo>
                  <a:lnTo>
                    <a:pt x="158380" y="40731"/>
                  </a:lnTo>
                  <a:lnTo>
                    <a:pt x="160858" y="65676"/>
                  </a:lnTo>
                  <a:lnTo>
                    <a:pt x="152917" y="114228"/>
                  </a:lnTo>
                  <a:lnTo>
                    <a:pt x="131678" y="156445"/>
                  </a:lnTo>
                  <a:lnTo>
                    <a:pt x="118575" y="173256"/>
                  </a:lnTo>
                  <a:lnTo>
                    <a:pt x="118824" y="178675"/>
                  </a:lnTo>
                  <a:lnTo>
                    <a:pt x="123670" y="182288"/>
                  </a:lnTo>
                  <a:lnTo>
                    <a:pt x="149726" y="193611"/>
                  </a:lnTo>
                  <a:lnTo>
                    <a:pt x="168320" y="206542"/>
                  </a:lnTo>
                  <a:lnTo>
                    <a:pt x="184383" y="223988"/>
                  </a:lnTo>
                  <a:lnTo>
                    <a:pt x="200991" y="259129"/>
                  </a:lnTo>
                  <a:lnTo>
                    <a:pt x="207731" y="304766"/>
                  </a:lnTo>
                  <a:lnTo>
                    <a:pt x="204139" y="344155"/>
                  </a:lnTo>
                  <a:lnTo>
                    <a:pt x="190077" y="378052"/>
                  </a:lnTo>
                  <a:lnTo>
                    <a:pt x="174555" y="393411"/>
                  </a:lnTo>
                  <a:lnTo>
                    <a:pt x="154789" y="402967"/>
                  </a:lnTo>
                  <a:lnTo>
                    <a:pt x="117353" y="407176"/>
                  </a:lnTo>
                  <a:lnTo>
                    <a:pt x="62781" y="398711"/>
                  </a:lnTo>
                  <a:lnTo>
                    <a:pt x="37261" y="391284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953371" y="5011565"/>
              <a:ext cx="209817" cy="395698"/>
            </a:xfrm>
            <a:custGeom>
              <a:avLst/>
              <a:gdLst/>
              <a:ahLst/>
              <a:cxnLst/>
              <a:rect l="0" t="0" r="0" b="0"/>
              <a:pathLst>
                <a:path w="209817" h="395698">
                  <a:moveTo>
                    <a:pt x="184535" y="0"/>
                  </a:moveTo>
                  <a:lnTo>
                    <a:pt x="135605" y="0"/>
                  </a:lnTo>
                  <a:lnTo>
                    <a:pt x="76474" y="0"/>
                  </a:lnTo>
                  <a:lnTo>
                    <a:pt x="39433" y="5589"/>
                  </a:lnTo>
                  <a:lnTo>
                    <a:pt x="11821" y="20243"/>
                  </a:lnTo>
                  <a:lnTo>
                    <a:pt x="6221" y="28703"/>
                  </a:lnTo>
                  <a:lnTo>
                    <a:pt x="0" y="50581"/>
                  </a:lnTo>
                  <a:lnTo>
                    <a:pt x="3241" y="102754"/>
                  </a:lnTo>
                  <a:lnTo>
                    <a:pt x="8214" y="155001"/>
                  </a:lnTo>
                  <a:lnTo>
                    <a:pt x="10836" y="166504"/>
                  </a:lnTo>
                  <a:lnTo>
                    <a:pt x="14924" y="170664"/>
                  </a:lnTo>
                  <a:lnTo>
                    <a:pt x="19988" y="169928"/>
                  </a:lnTo>
                  <a:lnTo>
                    <a:pt x="25704" y="165928"/>
                  </a:lnTo>
                  <a:lnTo>
                    <a:pt x="56106" y="160297"/>
                  </a:lnTo>
                  <a:lnTo>
                    <a:pt x="118894" y="169692"/>
                  </a:lnTo>
                  <a:lnTo>
                    <a:pt x="140154" y="177194"/>
                  </a:lnTo>
                  <a:lnTo>
                    <a:pt x="165276" y="195741"/>
                  </a:lnTo>
                  <a:lnTo>
                    <a:pt x="186368" y="224113"/>
                  </a:lnTo>
                  <a:lnTo>
                    <a:pt x="204568" y="275029"/>
                  </a:lnTo>
                  <a:lnTo>
                    <a:pt x="209816" y="301220"/>
                  </a:lnTo>
                  <a:lnTo>
                    <a:pt x="208249" y="324558"/>
                  </a:lnTo>
                  <a:lnTo>
                    <a:pt x="195201" y="357428"/>
                  </a:lnTo>
                  <a:lnTo>
                    <a:pt x="176517" y="383804"/>
                  </a:lnTo>
                  <a:lnTo>
                    <a:pt x="156796" y="392848"/>
                  </a:lnTo>
                  <a:lnTo>
                    <a:pt x="133602" y="395697"/>
                  </a:lnTo>
                  <a:lnTo>
                    <a:pt x="99644" y="389554"/>
                  </a:lnTo>
                  <a:lnTo>
                    <a:pt x="37136" y="3579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279716" y="5043150"/>
              <a:ext cx="16119" cy="379027"/>
            </a:xfrm>
            <a:custGeom>
              <a:avLst/>
              <a:gdLst/>
              <a:ahLst/>
              <a:cxnLst/>
              <a:rect l="0" t="0" r="0" b="0"/>
              <a:pathLst>
                <a:path w="16119" h="379027">
                  <a:moveTo>
                    <a:pt x="5590" y="0"/>
                  </a:moveTo>
                  <a:lnTo>
                    <a:pt x="0" y="16767"/>
                  </a:lnTo>
                  <a:lnTo>
                    <a:pt x="3272" y="71856"/>
                  </a:lnTo>
                  <a:lnTo>
                    <a:pt x="4903" y="130085"/>
                  </a:lnTo>
                  <a:lnTo>
                    <a:pt x="5284" y="175189"/>
                  </a:lnTo>
                  <a:lnTo>
                    <a:pt x="12765" y="238416"/>
                  </a:lnTo>
                  <a:lnTo>
                    <a:pt x="15456" y="297872"/>
                  </a:lnTo>
                  <a:lnTo>
                    <a:pt x="15922" y="342112"/>
                  </a:lnTo>
                  <a:lnTo>
                    <a:pt x="16118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569575" y="5053679"/>
              <a:ext cx="10529" cy="389555"/>
            </a:xfrm>
            <a:custGeom>
              <a:avLst/>
              <a:gdLst/>
              <a:ahLst/>
              <a:cxnLst/>
              <a:rect l="0" t="0" r="0" b="0"/>
              <a:pathLst>
                <a:path w="10529" h="389555">
                  <a:moveTo>
                    <a:pt x="10528" y="0"/>
                  </a:moveTo>
                  <a:lnTo>
                    <a:pt x="2195" y="54144"/>
                  </a:lnTo>
                  <a:lnTo>
                    <a:pt x="434" y="114680"/>
                  </a:lnTo>
                  <a:lnTo>
                    <a:pt x="128" y="176828"/>
                  </a:lnTo>
                  <a:lnTo>
                    <a:pt x="57" y="220140"/>
                  </a:lnTo>
                  <a:lnTo>
                    <a:pt x="26" y="262786"/>
                  </a:lnTo>
                  <a:lnTo>
                    <a:pt x="8" y="323917"/>
                  </a:lnTo>
                  <a:lnTo>
                    <a:pt x="2" y="375202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376144" y="5053679"/>
              <a:ext cx="182903" cy="235098"/>
            </a:xfrm>
            <a:custGeom>
              <a:avLst/>
              <a:gdLst/>
              <a:ahLst/>
              <a:cxnLst/>
              <a:rect l="0" t="0" r="0" b="0"/>
              <a:pathLst>
                <a:path w="182903" h="235098">
                  <a:moveTo>
                    <a:pt x="182902" y="178984"/>
                  </a:moveTo>
                  <a:lnTo>
                    <a:pt x="120622" y="205348"/>
                  </a:lnTo>
                  <a:lnTo>
                    <a:pt x="58295" y="233293"/>
                  </a:lnTo>
                  <a:lnTo>
                    <a:pt x="33155" y="235097"/>
                  </a:lnTo>
                  <a:lnTo>
                    <a:pt x="19900" y="233940"/>
                  </a:lnTo>
                  <a:lnTo>
                    <a:pt x="11063" y="228490"/>
                  </a:lnTo>
                  <a:lnTo>
                    <a:pt x="5172" y="220176"/>
                  </a:lnTo>
                  <a:lnTo>
                    <a:pt x="1244" y="209955"/>
                  </a:lnTo>
                  <a:lnTo>
                    <a:pt x="0" y="189239"/>
                  </a:lnTo>
                  <a:lnTo>
                    <a:pt x="8733" y="136166"/>
                  </a:lnTo>
                  <a:lnTo>
                    <a:pt x="23932" y="86489"/>
                  </a:lnTo>
                  <a:lnTo>
                    <a:pt x="33218" y="29215"/>
                  </a:lnTo>
                  <a:lnTo>
                    <a:pt x="3550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853844" y="5253720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87940" y="0"/>
                  </a:lnTo>
                  <a:lnTo>
                    <a:pt x="25272" y="72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864373" y="5137906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885429" y="5348477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064415" y="5059050"/>
              <a:ext cx="166319" cy="373655"/>
            </a:xfrm>
            <a:custGeom>
              <a:avLst/>
              <a:gdLst/>
              <a:ahLst/>
              <a:cxnLst/>
              <a:rect l="0" t="0" r="0" b="0"/>
              <a:pathLst>
                <a:path w="166319" h="373655">
                  <a:moveTo>
                    <a:pt x="0" y="15685"/>
                  </a:moveTo>
                  <a:lnTo>
                    <a:pt x="37478" y="7352"/>
                  </a:lnTo>
                  <a:lnTo>
                    <a:pt x="88901" y="5591"/>
                  </a:lnTo>
                  <a:lnTo>
                    <a:pt x="146627" y="0"/>
                  </a:lnTo>
                  <a:lnTo>
                    <a:pt x="157413" y="1719"/>
                  </a:lnTo>
                  <a:lnTo>
                    <a:pt x="163433" y="6375"/>
                  </a:lnTo>
                  <a:lnTo>
                    <a:pt x="166278" y="12988"/>
                  </a:lnTo>
                  <a:lnTo>
                    <a:pt x="166318" y="29694"/>
                  </a:lnTo>
                  <a:lnTo>
                    <a:pt x="153692" y="72135"/>
                  </a:lnTo>
                  <a:lnTo>
                    <a:pt x="134604" y="125232"/>
                  </a:lnTo>
                  <a:lnTo>
                    <a:pt x="112857" y="186436"/>
                  </a:lnTo>
                  <a:lnTo>
                    <a:pt x="92743" y="246336"/>
                  </a:lnTo>
                  <a:lnTo>
                    <a:pt x="75573" y="297196"/>
                  </a:lnTo>
                  <a:lnTo>
                    <a:pt x="56470" y="355137"/>
                  </a:lnTo>
                  <a:lnTo>
                    <a:pt x="52642" y="3736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229183" y="5074473"/>
              <a:ext cx="266901" cy="455050"/>
            </a:xfrm>
            <a:custGeom>
              <a:avLst/>
              <a:gdLst/>
              <a:ahLst/>
              <a:cxnLst/>
              <a:rect l="0" t="0" r="0" b="0"/>
              <a:pathLst>
                <a:path w="266901" h="455050">
                  <a:moveTo>
                    <a:pt x="87915" y="262"/>
                  </a:moveTo>
                  <a:lnTo>
                    <a:pt x="68787" y="61373"/>
                  </a:lnTo>
                  <a:lnTo>
                    <a:pt x="54822" y="87390"/>
                  </a:lnTo>
                  <a:lnTo>
                    <a:pt x="54155" y="86423"/>
                  </a:lnTo>
                  <a:lnTo>
                    <a:pt x="54880" y="82269"/>
                  </a:lnTo>
                  <a:lnTo>
                    <a:pt x="85511" y="30728"/>
                  </a:lnTo>
                  <a:lnTo>
                    <a:pt x="111379" y="5520"/>
                  </a:lnTo>
                  <a:lnTo>
                    <a:pt x="121106" y="1428"/>
                  </a:lnTo>
                  <a:lnTo>
                    <a:pt x="141271" y="0"/>
                  </a:lnTo>
                  <a:lnTo>
                    <a:pt x="150392" y="3597"/>
                  </a:lnTo>
                  <a:lnTo>
                    <a:pt x="166766" y="16952"/>
                  </a:lnTo>
                  <a:lnTo>
                    <a:pt x="183548" y="49791"/>
                  </a:lnTo>
                  <a:lnTo>
                    <a:pt x="191294" y="110045"/>
                  </a:lnTo>
                  <a:lnTo>
                    <a:pt x="192635" y="156273"/>
                  </a:lnTo>
                  <a:lnTo>
                    <a:pt x="193033" y="212214"/>
                  </a:lnTo>
                  <a:lnTo>
                    <a:pt x="191981" y="264014"/>
                  </a:lnTo>
                  <a:lnTo>
                    <a:pt x="181738" y="323503"/>
                  </a:lnTo>
                  <a:lnTo>
                    <a:pt x="168747" y="375238"/>
                  </a:lnTo>
                  <a:lnTo>
                    <a:pt x="146961" y="417082"/>
                  </a:lnTo>
                  <a:lnTo>
                    <a:pt x="128196" y="438200"/>
                  </a:lnTo>
                  <a:lnTo>
                    <a:pt x="108157" y="451485"/>
                  </a:lnTo>
                  <a:lnTo>
                    <a:pt x="84433" y="455049"/>
                  </a:lnTo>
                  <a:lnTo>
                    <a:pt x="59462" y="451564"/>
                  </a:lnTo>
                  <a:lnTo>
                    <a:pt x="36665" y="442217"/>
                  </a:lnTo>
                  <a:lnTo>
                    <a:pt x="21073" y="427144"/>
                  </a:lnTo>
                  <a:lnTo>
                    <a:pt x="1532" y="388871"/>
                  </a:lnTo>
                  <a:lnTo>
                    <a:pt x="0" y="368340"/>
                  </a:lnTo>
                  <a:lnTo>
                    <a:pt x="4388" y="348686"/>
                  </a:lnTo>
                  <a:lnTo>
                    <a:pt x="14137" y="332152"/>
                  </a:lnTo>
                  <a:lnTo>
                    <a:pt x="22352" y="326807"/>
                  </a:lnTo>
                  <a:lnTo>
                    <a:pt x="43958" y="320868"/>
                  </a:lnTo>
                  <a:lnTo>
                    <a:pt x="76841" y="323114"/>
                  </a:lnTo>
                  <a:lnTo>
                    <a:pt x="133077" y="349087"/>
                  </a:lnTo>
                  <a:lnTo>
                    <a:pt x="193385" y="382980"/>
                  </a:lnTo>
                  <a:lnTo>
                    <a:pt x="255092" y="422588"/>
                  </a:lnTo>
                  <a:lnTo>
                    <a:pt x="266900" y="43193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2014-12-09T16:59:26Z</dcterms:created>
  <dcterms:modified xsi:type="dcterms:W3CDTF">2014-12-09T16:59:44Z</dcterms:modified>
</cp:coreProperties>
</file>